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2" r:id="rId1"/>
    <p:sldMasterId id="2147483673" r:id="rId2"/>
  </p:sldMasterIdLst>
  <p:notesMasterIdLst>
    <p:notesMasterId r:id="rId21"/>
  </p:notesMasterIdLst>
  <p:sldIdLst>
    <p:sldId id="256" r:id="rId3"/>
    <p:sldId id="289" r:id="rId4"/>
    <p:sldId id="290" r:id="rId5"/>
    <p:sldId id="291" r:id="rId6"/>
    <p:sldId id="257" r:id="rId7"/>
    <p:sldId id="301" r:id="rId8"/>
    <p:sldId id="293" r:id="rId9"/>
    <p:sldId id="294" r:id="rId10"/>
    <p:sldId id="295" r:id="rId11"/>
    <p:sldId id="300" r:id="rId12"/>
    <p:sldId id="304" r:id="rId13"/>
    <p:sldId id="297" r:id="rId14"/>
    <p:sldId id="305" r:id="rId15"/>
    <p:sldId id="298" r:id="rId16"/>
    <p:sldId id="299" r:id="rId17"/>
    <p:sldId id="271" r:id="rId18"/>
    <p:sldId id="303" r:id="rId19"/>
    <p:sldId id="287" r:id="rId20"/>
  </p:sldIdLst>
  <p:sldSz cx="9144000" cy="5143500" type="screen16x9"/>
  <p:notesSz cx="6858000" cy="9144000"/>
  <p:embeddedFontLst>
    <p:embeddedFont>
      <p:font typeface="Changa One" panose="020B0604020202020204" charset="0"/>
      <p:regular r:id="rId22"/>
      <p:italic r:id="rId23"/>
    </p:embeddedFont>
    <p:embeddedFont>
      <p:font typeface="Fira Sans Extra Condensed SemiBold" panose="020B0604020202020204" charset="0"/>
      <p:regular r:id="rId24"/>
      <p:bold r:id="rId25"/>
      <p:italic r:id="rId26"/>
      <p:boldItalic r:id="rId27"/>
    </p:embeddedFont>
    <p:embeddedFont>
      <p:font typeface="Montserrat" panose="00000500000000000000" pitchFamily="2" charset="0"/>
      <p:regular r:id="rId28"/>
      <p:bold r:id="rId29"/>
      <p:italic r:id="rId30"/>
      <p:boldItalic r:id="rId31"/>
    </p:embeddedFont>
    <p:embeddedFont>
      <p:font typeface="Proxima Nova" panose="020B0604020202020204" charset="0"/>
      <p:regular r:id="rId32"/>
      <p:bold r:id="rId33"/>
      <p:italic r:id="rId34"/>
      <p:boldItalic r:id="rId35"/>
    </p:embeddedFont>
    <p:embeddedFont>
      <p:font typeface="Proxima Nova Semibold" panose="020B0604020202020204" charset="0"/>
      <p:regular r:id="rId36"/>
      <p:bold r:id="rId37"/>
      <p:boldItalic r:id="rId38"/>
    </p:embeddedFont>
    <p:embeddedFont>
      <p:font typeface="Roboto" panose="02000000000000000000" pitchFamily="2" charset="0"/>
      <p:regular r:id="rId39"/>
      <p:bold r:id="rId40"/>
      <p:italic r:id="rId41"/>
      <p:boldItalic r:id="rId42"/>
    </p:embeddedFont>
    <p:embeddedFont>
      <p:font typeface="Roboto Condensed Light" panose="02000000000000000000" pitchFamily="2" charset="0"/>
      <p:regular r:id="rId43"/>
      <p:italic r:id="rId44"/>
    </p:embeddedFont>
    <p:embeddedFont>
      <p:font typeface="Rubik Medium" panose="020B0604020202020204" charset="-79"/>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6464"/>
    <a:srgbClr val="243B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99" autoAdjust="0"/>
    <p:restoredTop sz="94660"/>
  </p:normalViewPr>
  <p:slideViewPr>
    <p:cSldViewPr snapToGrid="0">
      <p:cViewPr>
        <p:scale>
          <a:sx n="109" d="100"/>
          <a:sy n="109" d="100"/>
        </p:scale>
        <p:origin x="24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font" Target="fonts/font26.fntdata"/><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8.fntdata"/><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font" Target="fonts/font24.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4" Type="http://schemas.openxmlformats.org/officeDocument/2006/relationships/font" Target="fonts/font23.fntdata"/><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48" Type="http://schemas.openxmlformats.org/officeDocument/2006/relationships/font" Target="fonts/font27.fntdata"/><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font" Target="fonts/font25.fntdata"/><Relationship Id="rId20" Type="http://schemas.openxmlformats.org/officeDocument/2006/relationships/slide" Target="slides/slide18.xml"/><Relationship Id="rId41"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Salam,</a:t>
            </a:r>
          </a:p>
          <a:p>
            <a:pPr marL="0" lvl="0" indent="0" algn="l" rtl="0">
              <a:spcBef>
                <a:spcPts val="0"/>
              </a:spcBef>
              <a:spcAft>
                <a:spcPts val="0"/>
              </a:spcAft>
              <a:buNone/>
            </a:pPr>
            <a:r>
              <a:rPr lang="en-US" dirty="0"/>
              <a:t>I would walk you through the journey of me trying to uncover relationships between asset prices and market indicators. This might give you a different perspective of looking at the markets</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a:extLst>
            <a:ext uri="{FF2B5EF4-FFF2-40B4-BE49-F238E27FC236}">
              <a16:creationId xmlns:a16="http://schemas.microsoft.com/office/drawing/2014/main" id="{BA75B963-7A4A-3066-C92E-CC390E2FFEAF}"/>
            </a:ext>
          </a:extLst>
        </p:cNvPr>
        <p:cNvGrpSpPr/>
        <p:nvPr/>
      </p:nvGrpSpPr>
      <p:grpSpPr>
        <a:xfrm>
          <a:off x="0" y="0"/>
          <a:ext cx="0" cy="0"/>
          <a:chOff x="0" y="0"/>
          <a:chExt cx="0" cy="0"/>
        </a:xfrm>
      </p:grpSpPr>
      <p:sp>
        <p:nvSpPr>
          <p:cNvPr id="906" name="Google Shape;906;gf9c2c1477b_0_2:notes">
            <a:extLst>
              <a:ext uri="{FF2B5EF4-FFF2-40B4-BE49-F238E27FC236}">
                <a16:creationId xmlns:a16="http://schemas.microsoft.com/office/drawing/2014/main" id="{B0735988-DBE2-723E-F0FF-6AC1DE413EF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f9c2c1477b_0_2:notes">
            <a:extLst>
              <a:ext uri="{FF2B5EF4-FFF2-40B4-BE49-F238E27FC236}">
                <a16:creationId xmlns:a16="http://schemas.microsoft.com/office/drawing/2014/main" id="{E459022A-3E75-35EB-8F7C-549FDEC554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Almost 90% of the times when volatility index decreases, the S&amp;P 500 increases! </a:t>
            </a:r>
          </a:p>
          <a:p>
            <a:pPr marL="0" lvl="0" indent="0" algn="l" rtl="0">
              <a:spcBef>
                <a:spcPts val="0"/>
              </a:spcBef>
              <a:spcAft>
                <a:spcPts val="0"/>
              </a:spcAft>
              <a:buNone/>
            </a:pPr>
            <a:r>
              <a:rPr lang="en-US" dirty="0"/>
              <a:t>Also, 60% of the times when the volatility index increases, the S&amp;P 500 decreases!</a:t>
            </a:r>
          </a:p>
          <a:p>
            <a:pPr marL="0" lvl="0" indent="0" algn="l" rtl="0">
              <a:spcBef>
                <a:spcPts val="0"/>
              </a:spcBef>
              <a:spcAft>
                <a:spcPts val="0"/>
              </a:spcAft>
              <a:buNone/>
            </a:pPr>
            <a:r>
              <a:rPr lang="en-US" dirty="0"/>
              <a:t>It seems it is a probability game after all ?</a:t>
            </a:r>
            <a:endParaRPr dirty="0"/>
          </a:p>
        </p:txBody>
      </p:sp>
    </p:spTree>
    <p:extLst>
      <p:ext uri="{BB962C8B-B14F-4D97-AF65-F5344CB8AC3E}">
        <p14:creationId xmlns:p14="http://schemas.microsoft.com/office/powerpoint/2010/main" val="22826205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a:extLst>
            <a:ext uri="{FF2B5EF4-FFF2-40B4-BE49-F238E27FC236}">
              <a16:creationId xmlns:a16="http://schemas.microsoft.com/office/drawing/2014/main" id="{BD382912-3C32-CCA4-9099-BD204D0976B8}"/>
            </a:ext>
          </a:extLst>
        </p:cNvPr>
        <p:cNvGrpSpPr/>
        <p:nvPr/>
      </p:nvGrpSpPr>
      <p:grpSpPr>
        <a:xfrm>
          <a:off x="0" y="0"/>
          <a:ext cx="0" cy="0"/>
          <a:chOff x="0" y="0"/>
          <a:chExt cx="0" cy="0"/>
        </a:xfrm>
      </p:grpSpPr>
      <p:sp>
        <p:nvSpPr>
          <p:cNvPr id="906" name="Google Shape;906;gf9c2c1477b_0_2:notes">
            <a:extLst>
              <a:ext uri="{FF2B5EF4-FFF2-40B4-BE49-F238E27FC236}">
                <a16:creationId xmlns:a16="http://schemas.microsoft.com/office/drawing/2014/main" id="{FEC9A07A-1687-814B-1B39-CDAFCBDD0A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f9c2c1477b_0_2:notes">
            <a:extLst>
              <a:ext uri="{FF2B5EF4-FFF2-40B4-BE49-F238E27FC236}">
                <a16:creationId xmlns:a16="http://schemas.microsoft.com/office/drawing/2014/main" id="{53F731EE-1930-02B3-1343-8628D63105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second pair is crude oil vs volatility index. I have done the same analysis as before, but we’re </a:t>
            </a:r>
            <a:r>
              <a:rPr lang="en-US" dirty="0" err="1"/>
              <a:t>gonna</a:t>
            </a:r>
            <a:r>
              <a:rPr lang="en-US" dirty="0"/>
              <a:t> jump straight to the last bit instead.</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054353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a:extLst>
            <a:ext uri="{FF2B5EF4-FFF2-40B4-BE49-F238E27FC236}">
              <a16:creationId xmlns:a16="http://schemas.microsoft.com/office/drawing/2014/main" id="{E289686A-B002-F194-747E-6921ED815704}"/>
            </a:ext>
          </a:extLst>
        </p:cNvPr>
        <p:cNvGrpSpPr/>
        <p:nvPr/>
      </p:nvGrpSpPr>
      <p:grpSpPr>
        <a:xfrm>
          <a:off x="0" y="0"/>
          <a:ext cx="0" cy="0"/>
          <a:chOff x="0" y="0"/>
          <a:chExt cx="0" cy="0"/>
        </a:xfrm>
      </p:grpSpPr>
      <p:sp>
        <p:nvSpPr>
          <p:cNvPr id="906" name="Google Shape;906;gf9c2c1477b_0_2:notes">
            <a:extLst>
              <a:ext uri="{FF2B5EF4-FFF2-40B4-BE49-F238E27FC236}">
                <a16:creationId xmlns:a16="http://schemas.microsoft.com/office/drawing/2014/main" id="{381E3D9F-D488-945E-B231-16B7F2A4CA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f9c2c1477b_0_2:notes">
            <a:extLst>
              <a:ext uri="{FF2B5EF4-FFF2-40B4-BE49-F238E27FC236}">
                <a16:creationId xmlns:a16="http://schemas.microsoft.com/office/drawing/2014/main" id="{2B4C51E0-0EB8-97AF-B0B8-8EBE3C7624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Same pattern here, but less clear. </a:t>
            </a:r>
          </a:p>
          <a:p>
            <a:pPr marL="0" lvl="0" indent="0" algn="l" rtl="0">
              <a:spcBef>
                <a:spcPts val="0"/>
              </a:spcBef>
              <a:spcAft>
                <a:spcPts val="0"/>
              </a:spcAft>
              <a:buNone/>
            </a:pPr>
            <a:r>
              <a:rPr lang="en-US" dirty="0"/>
              <a:t>62% of the times when Volatility decreases, oil increases.</a:t>
            </a:r>
          </a:p>
          <a:p>
            <a:pPr marL="0" lvl="0" indent="0" algn="l" rtl="0">
              <a:spcBef>
                <a:spcPts val="0"/>
              </a:spcBef>
              <a:spcAft>
                <a:spcPts val="0"/>
              </a:spcAft>
              <a:buNone/>
            </a:pPr>
            <a:r>
              <a:rPr lang="en-US" dirty="0"/>
              <a:t>But it is not promising for the times when volatility incre1ases</a:t>
            </a:r>
            <a:endParaRPr dirty="0"/>
          </a:p>
        </p:txBody>
      </p:sp>
    </p:spTree>
    <p:extLst>
      <p:ext uri="{BB962C8B-B14F-4D97-AF65-F5344CB8AC3E}">
        <p14:creationId xmlns:p14="http://schemas.microsoft.com/office/powerpoint/2010/main" val="14365566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a:extLst>
            <a:ext uri="{FF2B5EF4-FFF2-40B4-BE49-F238E27FC236}">
              <a16:creationId xmlns:a16="http://schemas.microsoft.com/office/drawing/2014/main" id="{A8A975CC-3C21-62AF-5111-504D1E6A9768}"/>
            </a:ext>
          </a:extLst>
        </p:cNvPr>
        <p:cNvGrpSpPr/>
        <p:nvPr/>
      </p:nvGrpSpPr>
      <p:grpSpPr>
        <a:xfrm>
          <a:off x="0" y="0"/>
          <a:ext cx="0" cy="0"/>
          <a:chOff x="0" y="0"/>
          <a:chExt cx="0" cy="0"/>
        </a:xfrm>
      </p:grpSpPr>
      <p:sp>
        <p:nvSpPr>
          <p:cNvPr id="906" name="Google Shape;906;gf9c2c1477b_0_2:notes">
            <a:extLst>
              <a:ext uri="{FF2B5EF4-FFF2-40B4-BE49-F238E27FC236}">
                <a16:creationId xmlns:a16="http://schemas.microsoft.com/office/drawing/2014/main" id="{BDA4054D-B72F-D34B-5788-724C4155B1E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f9c2c1477b_0_2:notes">
            <a:extLst>
              <a:ext uri="{FF2B5EF4-FFF2-40B4-BE49-F238E27FC236}">
                <a16:creationId xmlns:a16="http://schemas.microsoft.com/office/drawing/2014/main" id="{265F7F88-1289-41C0-9608-6EEDB29B51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third pair is GOLD vs US dollar index. Same story.</a:t>
            </a:r>
          </a:p>
        </p:txBody>
      </p:sp>
    </p:spTree>
    <p:extLst>
      <p:ext uri="{BB962C8B-B14F-4D97-AF65-F5344CB8AC3E}">
        <p14:creationId xmlns:p14="http://schemas.microsoft.com/office/powerpoint/2010/main" val="8992152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a:extLst>
            <a:ext uri="{FF2B5EF4-FFF2-40B4-BE49-F238E27FC236}">
              <a16:creationId xmlns:a16="http://schemas.microsoft.com/office/drawing/2014/main" id="{3C77F3F2-9F5E-8674-6418-64E569244C66}"/>
            </a:ext>
          </a:extLst>
        </p:cNvPr>
        <p:cNvGrpSpPr/>
        <p:nvPr/>
      </p:nvGrpSpPr>
      <p:grpSpPr>
        <a:xfrm>
          <a:off x="0" y="0"/>
          <a:ext cx="0" cy="0"/>
          <a:chOff x="0" y="0"/>
          <a:chExt cx="0" cy="0"/>
        </a:xfrm>
      </p:grpSpPr>
      <p:sp>
        <p:nvSpPr>
          <p:cNvPr id="906" name="Google Shape;906;gf9c2c1477b_0_2:notes">
            <a:extLst>
              <a:ext uri="{FF2B5EF4-FFF2-40B4-BE49-F238E27FC236}">
                <a16:creationId xmlns:a16="http://schemas.microsoft.com/office/drawing/2014/main" id="{787DD7B1-F594-3784-7F90-0569A11FC8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f9c2c1477b_0_2:notes">
            <a:extLst>
              <a:ext uri="{FF2B5EF4-FFF2-40B4-BE49-F238E27FC236}">
                <a16:creationId xmlns:a16="http://schemas.microsoft.com/office/drawing/2014/main" id="{D2A4DDD1-E54C-C367-49EE-2156F2C851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More consistent inverse relationship between the XAU and DXY. </a:t>
            </a:r>
          </a:p>
          <a:p>
            <a:pPr marL="0" lvl="0" indent="0" algn="l" rtl="0">
              <a:spcBef>
                <a:spcPts val="0"/>
              </a:spcBef>
              <a:spcAft>
                <a:spcPts val="0"/>
              </a:spcAft>
              <a:buNone/>
            </a:pPr>
            <a:r>
              <a:rPr lang="en-US" dirty="0"/>
              <a:t>Its more probable to see gold increases when DXY decreases. Also, it is more probable to see gold decreases when DXY index increases.</a:t>
            </a:r>
            <a:endParaRPr dirty="0"/>
          </a:p>
        </p:txBody>
      </p:sp>
    </p:spTree>
    <p:extLst>
      <p:ext uri="{BB962C8B-B14F-4D97-AF65-F5344CB8AC3E}">
        <p14:creationId xmlns:p14="http://schemas.microsoft.com/office/powerpoint/2010/main" val="14798480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3">
          <a:extLst>
            <a:ext uri="{FF2B5EF4-FFF2-40B4-BE49-F238E27FC236}">
              <a16:creationId xmlns:a16="http://schemas.microsoft.com/office/drawing/2014/main" id="{0C292BAA-B0D5-E454-8F8B-80A794D32DC3}"/>
            </a:ext>
          </a:extLst>
        </p:cNvPr>
        <p:cNvGrpSpPr/>
        <p:nvPr/>
      </p:nvGrpSpPr>
      <p:grpSpPr>
        <a:xfrm>
          <a:off x="0" y="0"/>
          <a:ext cx="0" cy="0"/>
          <a:chOff x="0" y="0"/>
          <a:chExt cx="0" cy="0"/>
        </a:xfrm>
      </p:grpSpPr>
      <p:sp>
        <p:nvSpPr>
          <p:cNvPr id="1184" name="Google Shape;1184;gfa1335d8c9_0_113:notes">
            <a:extLst>
              <a:ext uri="{FF2B5EF4-FFF2-40B4-BE49-F238E27FC236}">
                <a16:creationId xmlns:a16="http://schemas.microsoft.com/office/drawing/2014/main" id="{DC8599B1-3236-C2AB-C71A-0BD030486DA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 name="Google Shape;1185;gfa1335d8c9_0_113:notes">
            <a:extLst>
              <a:ext uri="{FF2B5EF4-FFF2-40B4-BE49-F238E27FC236}">
                <a16:creationId xmlns:a16="http://schemas.microsoft.com/office/drawing/2014/main" id="{2C37A6E9-3B01-5751-AFAA-60A89150BB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sum up, these are the most notable findings:</a:t>
            </a:r>
          </a:p>
          <a:p>
            <a:pPr marL="0" lvl="0" indent="0" algn="l" rtl="0">
              <a:spcBef>
                <a:spcPts val="0"/>
              </a:spcBef>
              <a:spcAft>
                <a:spcPts val="0"/>
              </a:spcAft>
              <a:buNone/>
            </a:pPr>
            <a:r>
              <a:rPr lang="en-US" dirty="0"/>
              <a:t>Its very likely with 89% chance to for the SPY to increase when volatility in the markets decreases.</a:t>
            </a:r>
          </a:p>
          <a:p>
            <a:pPr marL="0" lvl="0" indent="0" algn="l" rtl="0">
              <a:spcBef>
                <a:spcPts val="0"/>
              </a:spcBef>
              <a:spcAft>
                <a:spcPts val="0"/>
              </a:spcAft>
              <a:buNone/>
            </a:pPr>
            <a:r>
              <a:rPr lang="en-US" dirty="0"/>
              <a:t>Same pattern for OIL, but less likely with 62% chance </a:t>
            </a:r>
          </a:p>
          <a:p>
            <a:pPr marL="0" lvl="0" indent="0" algn="l" rtl="0">
              <a:spcBef>
                <a:spcPts val="0"/>
              </a:spcBef>
              <a:spcAft>
                <a:spcPts val="0"/>
              </a:spcAft>
              <a:buNone/>
            </a:pPr>
            <a:r>
              <a:rPr lang="en-US" dirty="0"/>
              <a:t>For gold, the chances suggests that there might be an inverse relationship between XAU an DXY. As 63% of the times when the DXY decreases, XAU increases. And the vice versa</a:t>
            </a:r>
          </a:p>
          <a:p>
            <a:pPr marL="0" lvl="0" indent="0" algn="l" rtl="0">
              <a:spcBef>
                <a:spcPts val="0"/>
              </a:spcBef>
              <a:spcAft>
                <a:spcPts val="0"/>
              </a:spcAft>
              <a:buNone/>
            </a:pPr>
            <a:r>
              <a:rPr lang="en-US" dirty="0"/>
              <a:t>As that conclusive and you need to base your investment strategies on? Not so fast,</a:t>
            </a:r>
            <a:endParaRPr dirty="0"/>
          </a:p>
        </p:txBody>
      </p:sp>
    </p:spTree>
    <p:extLst>
      <p:ext uri="{BB962C8B-B14F-4D97-AF65-F5344CB8AC3E}">
        <p14:creationId xmlns:p14="http://schemas.microsoft.com/office/powerpoint/2010/main" val="9127640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0"/>
        <p:cNvGrpSpPr/>
        <p:nvPr/>
      </p:nvGrpSpPr>
      <p:grpSpPr>
        <a:xfrm>
          <a:off x="0" y="0"/>
          <a:ext cx="0" cy="0"/>
          <a:chOff x="0" y="0"/>
          <a:chExt cx="0" cy="0"/>
        </a:xfrm>
      </p:grpSpPr>
      <p:sp>
        <p:nvSpPr>
          <p:cNvPr id="1871" name="Google Shape;1871;gfa1335d8c9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2" name="Google Shape;1872;gfa1335d8c9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 are limitations to point out:</a:t>
            </a:r>
          </a:p>
          <a:p>
            <a:pPr marL="0" lvl="0" indent="0" algn="l" rtl="0">
              <a:spcBef>
                <a:spcPts val="0"/>
              </a:spcBef>
              <a:spcAft>
                <a:spcPts val="0"/>
              </a:spcAft>
              <a:buNone/>
            </a:pPr>
            <a:r>
              <a:rPr lang="en-US" dirty="0"/>
              <a:t>1- only 10 years are analyzed.</a:t>
            </a:r>
          </a:p>
          <a:p>
            <a:pPr marL="0" lvl="0" indent="0" algn="l" rtl="0">
              <a:spcBef>
                <a:spcPts val="0"/>
              </a:spcBef>
              <a:spcAft>
                <a:spcPts val="0"/>
              </a:spcAft>
              <a:buNone/>
            </a:pPr>
            <a:r>
              <a:rPr lang="en-US" dirty="0"/>
              <a:t>2- monthly frequence misses movements that happens in between.</a:t>
            </a:r>
          </a:p>
          <a:p>
            <a:pPr marL="0" lvl="0" indent="0" algn="l" rtl="0">
              <a:spcBef>
                <a:spcPts val="0"/>
              </a:spcBef>
              <a:spcAft>
                <a:spcPts val="0"/>
              </a:spcAft>
              <a:buNone/>
            </a:pPr>
            <a:r>
              <a:rPr lang="en-US" dirty="0"/>
              <a:t>3- There could be a lagging effect that I did not consider.</a:t>
            </a:r>
          </a:p>
          <a:p>
            <a:pPr marL="0" lvl="0" indent="0" algn="l" rtl="0">
              <a:spcBef>
                <a:spcPts val="0"/>
              </a:spcBef>
              <a:spcAft>
                <a:spcPts val="0"/>
              </a:spcAft>
              <a:buNone/>
            </a:pPr>
            <a:r>
              <a:rPr lang="en-US" dirty="0"/>
              <a:t>4- There are more pairs than I considered</a:t>
            </a:r>
          </a:p>
          <a:p>
            <a:pPr marL="0" lvl="0" indent="0" algn="l" rtl="0">
              <a:spcBef>
                <a:spcPts val="0"/>
              </a:spcBef>
              <a:spcAft>
                <a:spcPts val="0"/>
              </a:spcAft>
              <a:buNone/>
            </a:pPr>
            <a:r>
              <a:rPr lang="en-US" dirty="0"/>
              <a:t>5- The bigger picture of the economy might have an effect</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5">
          <a:extLst>
            <a:ext uri="{FF2B5EF4-FFF2-40B4-BE49-F238E27FC236}">
              <a16:creationId xmlns:a16="http://schemas.microsoft.com/office/drawing/2014/main" id="{4281A48E-CA8C-4704-D442-8229C4B8C17F}"/>
            </a:ext>
          </a:extLst>
        </p:cNvPr>
        <p:cNvGrpSpPr/>
        <p:nvPr/>
      </p:nvGrpSpPr>
      <p:grpSpPr>
        <a:xfrm>
          <a:off x="0" y="0"/>
          <a:ext cx="0" cy="0"/>
          <a:chOff x="0" y="0"/>
          <a:chExt cx="0" cy="0"/>
        </a:xfrm>
      </p:grpSpPr>
      <p:sp>
        <p:nvSpPr>
          <p:cNvPr id="3306" name="Google Shape;3306;gfa1335d8c9_0_282:notes">
            <a:extLst>
              <a:ext uri="{FF2B5EF4-FFF2-40B4-BE49-F238E27FC236}">
                <a16:creationId xmlns:a16="http://schemas.microsoft.com/office/drawing/2014/main" id="{C5D23FE4-42C5-1956-158D-8FBA2B0588C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7" name="Google Shape;3307;gfa1335d8c9_0_282:notes">
            <a:extLst>
              <a:ext uri="{FF2B5EF4-FFF2-40B4-BE49-F238E27FC236}">
                <a16:creationId xmlns:a16="http://schemas.microsoft.com/office/drawing/2014/main" id="{F10F876E-58BE-6988-5F5E-E6D8931746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Last word before I end my presentation, if there’s one thing you take away, remember these two things: SPY does better when VIX decreases, Markets should be dealt with probabilities not certainties. </a:t>
            </a:r>
            <a:br>
              <a:rPr lang="en-US" dirty="0"/>
            </a:br>
            <a:br>
              <a:rPr lang="en-US" dirty="0"/>
            </a:br>
            <a:r>
              <a:rPr lang="en-US" dirty="0"/>
              <a:t>And before you implement what I discussed today, you should first investigate other assets and indicators, check for lagging phenomena, and see different frequencies.</a:t>
            </a:r>
            <a:endParaRPr dirty="0"/>
          </a:p>
        </p:txBody>
      </p:sp>
    </p:spTree>
    <p:extLst>
      <p:ext uri="{BB962C8B-B14F-4D97-AF65-F5344CB8AC3E}">
        <p14:creationId xmlns:p14="http://schemas.microsoft.com/office/powerpoint/2010/main" val="19897617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5"/>
        <p:cNvGrpSpPr/>
        <p:nvPr/>
      </p:nvGrpSpPr>
      <p:grpSpPr>
        <a:xfrm>
          <a:off x="0" y="0"/>
          <a:ext cx="0" cy="0"/>
          <a:chOff x="0" y="0"/>
          <a:chExt cx="0" cy="0"/>
        </a:xfrm>
      </p:grpSpPr>
      <p:sp>
        <p:nvSpPr>
          <p:cNvPr id="3306" name="Google Shape;3306;gfa1335d8c9_0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7" name="Google Shape;3307;gfa1335d8c9_0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6">
          <a:extLst>
            <a:ext uri="{FF2B5EF4-FFF2-40B4-BE49-F238E27FC236}">
              <a16:creationId xmlns:a16="http://schemas.microsoft.com/office/drawing/2014/main" id="{6D3C73BE-7F1D-AE50-66F8-56ED71995371}"/>
            </a:ext>
          </a:extLst>
        </p:cNvPr>
        <p:cNvGrpSpPr/>
        <p:nvPr/>
      </p:nvGrpSpPr>
      <p:grpSpPr>
        <a:xfrm>
          <a:off x="0" y="0"/>
          <a:ext cx="0" cy="0"/>
          <a:chOff x="0" y="0"/>
          <a:chExt cx="0" cy="0"/>
        </a:xfrm>
      </p:grpSpPr>
      <p:sp>
        <p:nvSpPr>
          <p:cNvPr id="2477" name="Google Shape;2477;gfa1335d8c9_0_173:notes">
            <a:extLst>
              <a:ext uri="{FF2B5EF4-FFF2-40B4-BE49-F238E27FC236}">
                <a16:creationId xmlns:a16="http://schemas.microsoft.com/office/drawing/2014/main" id="{3C950E24-4976-732A-2EF2-259210AE3BC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8" name="Google Shape;2478;gfa1335d8c9_0_173:notes">
            <a:extLst>
              <a:ext uri="{FF2B5EF4-FFF2-40B4-BE49-F238E27FC236}">
                <a16:creationId xmlns:a16="http://schemas.microsoft.com/office/drawing/2014/main" id="{81800E9F-2241-99E3-7DAF-C6EF9E7199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Why bother?</a:t>
            </a:r>
          </a:p>
          <a:p>
            <a:pPr marL="0" lvl="0" indent="0" algn="l" rtl="0">
              <a:spcBef>
                <a:spcPts val="0"/>
              </a:spcBef>
              <a:spcAft>
                <a:spcPts val="0"/>
              </a:spcAft>
              <a:buNone/>
            </a:pPr>
            <a:r>
              <a:rPr lang="en-US" dirty="0"/>
              <a:t>Financial markets are uncertain, especially when the bigger picture changes. That makes it hard for everyone trying to invest or trade, both at divisional and corporate levels.</a:t>
            </a:r>
            <a:endParaRPr dirty="0"/>
          </a:p>
        </p:txBody>
      </p:sp>
    </p:spTree>
    <p:extLst>
      <p:ext uri="{BB962C8B-B14F-4D97-AF65-F5344CB8AC3E}">
        <p14:creationId xmlns:p14="http://schemas.microsoft.com/office/powerpoint/2010/main" val="2656381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6">
          <a:extLst>
            <a:ext uri="{FF2B5EF4-FFF2-40B4-BE49-F238E27FC236}">
              <a16:creationId xmlns:a16="http://schemas.microsoft.com/office/drawing/2014/main" id="{9B469B57-61FD-DBB4-8E9F-64984C351BD2}"/>
            </a:ext>
          </a:extLst>
        </p:cNvPr>
        <p:cNvGrpSpPr/>
        <p:nvPr/>
      </p:nvGrpSpPr>
      <p:grpSpPr>
        <a:xfrm>
          <a:off x="0" y="0"/>
          <a:ext cx="0" cy="0"/>
          <a:chOff x="0" y="0"/>
          <a:chExt cx="0" cy="0"/>
        </a:xfrm>
      </p:grpSpPr>
      <p:sp>
        <p:nvSpPr>
          <p:cNvPr id="2477" name="Google Shape;2477;gfa1335d8c9_0_173:notes">
            <a:extLst>
              <a:ext uri="{FF2B5EF4-FFF2-40B4-BE49-F238E27FC236}">
                <a16:creationId xmlns:a16="http://schemas.microsoft.com/office/drawing/2014/main" id="{C9781534-AEC0-B743-3520-7C30948697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8" name="Google Shape;2478;gfa1335d8c9_0_173:notes">
            <a:extLst>
              <a:ext uri="{FF2B5EF4-FFF2-40B4-BE49-F238E27FC236}">
                <a16:creationId xmlns:a16="http://schemas.microsoft.com/office/drawing/2014/main" id="{8A7AFE04-F25D-3D0A-FD2C-5EB75E0929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the aim is to find a pattern or a relationship between assets and indicators that makes people times in the market easier.</a:t>
            </a:r>
            <a:endParaRPr dirty="0"/>
          </a:p>
        </p:txBody>
      </p:sp>
    </p:spTree>
    <p:extLst>
      <p:ext uri="{BB962C8B-B14F-4D97-AF65-F5344CB8AC3E}">
        <p14:creationId xmlns:p14="http://schemas.microsoft.com/office/powerpoint/2010/main" val="1417278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a:extLst>
            <a:ext uri="{FF2B5EF4-FFF2-40B4-BE49-F238E27FC236}">
              <a16:creationId xmlns:a16="http://schemas.microsoft.com/office/drawing/2014/main" id="{F93A91F9-E0DA-7BDB-95DC-E192EF9E72D7}"/>
            </a:ext>
          </a:extLst>
        </p:cNvPr>
        <p:cNvGrpSpPr/>
        <p:nvPr/>
      </p:nvGrpSpPr>
      <p:grpSpPr>
        <a:xfrm>
          <a:off x="0" y="0"/>
          <a:ext cx="0" cy="0"/>
          <a:chOff x="0" y="0"/>
          <a:chExt cx="0" cy="0"/>
        </a:xfrm>
      </p:grpSpPr>
      <p:sp>
        <p:nvSpPr>
          <p:cNvPr id="1066" name="Google Shape;1066;gf6cb72d21e_0_139:notes">
            <a:extLst>
              <a:ext uri="{FF2B5EF4-FFF2-40B4-BE49-F238E27FC236}">
                <a16:creationId xmlns:a16="http://schemas.microsoft.com/office/drawing/2014/main" id="{40C780E0-25AB-7BD0-BE32-C8BDCDD8D7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f6cb72d21e_0_139:notes">
            <a:extLst>
              <a:ext uri="{FF2B5EF4-FFF2-40B4-BE49-F238E27FC236}">
                <a16:creationId xmlns:a16="http://schemas.microsoft.com/office/drawing/2014/main" id="{AFBD8787-D14A-05B6-8147-099CFBAD087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But how? Using data of course!</a:t>
            </a:r>
          </a:p>
          <a:p>
            <a:pPr marL="0" lvl="0" indent="0" algn="l" rtl="0">
              <a:spcBef>
                <a:spcPts val="0"/>
              </a:spcBef>
              <a:spcAft>
                <a:spcPts val="0"/>
              </a:spcAft>
              <a:buNone/>
            </a:pPr>
            <a:r>
              <a:rPr lang="en-US" dirty="0"/>
              <a:t>I gathered more than 75 years worth of data with 43 features (both asset prices and other indicators) from FRED and Kaggle.</a:t>
            </a:r>
          </a:p>
          <a:p>
            <a:pPr marL="0" lvl="0" indent="0" algn="l" rtl="0">
              <a:spcBef>
                <a:spcPts val="0"/>
              </a:spcBef>
              <a:spcAft>
                <a:spcPts val="0"/>
              </a:spcAft>
              <a:buNone/>
            </a:pPr>
            <a:r>
              <a:rPr lang="en-US" dirty="0"/>
              <a:t>The data is huge, that is why I only focused on 10 year between January 2015 – May 2024 and I considered monthly Time Frame.</a:t>
            </a:r>
          </a:p>
          <a:p>
            <a:pPr marL="0" lvl="0" indent="0" algn="l" rtl="0">
              <a:spcBef>
                <a:spcPts val="0"/>
              </a:spcBef>
              <a:spcAft>
                <a:spcPts val="0"/>
              </a:spcAft>
              <a:buNone/>
            </a:pPr>
            <a:r>
              <a:rPr lang="en-US" dirty="0"/>
              <a:t>I also focused on only three Assets (SPY, OIL, XAU) and two indicators (VIX, DXY). </a:t>
            </a:r>
            <a:endParaRPr dirty="0"/>
          </a:p>
        </p:txBody>
      </p:sp>
    </p:spTree>
    <p:extLst>
      <p:ext uri="{BB962C8B-B14F-4D97-AF65-F5344CB8AC3E}">
        <p14:creationId xmlns:p14="http://schemas.microsoft.com/office/powerpoint/2010/main" val="133518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f9c2c1477b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f9c2c1477b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first of three pairs that looked promising is SPY vs VIX.</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a:extLst>
            <a:ext uri="{FF2B5EF4-FFF2-40B4-BE49-F238E27FC236}">
              <a16:creationId xmlns:a16="http://schemas.microsoft.com/office/drawing/2014/main" id="{D0C00957-080E-17F2-2D1E-4967903AE831}"/>
            </a:ext>
          </a:extLst>
        </p:cNvPr>
        <p:cNvGrpSpPr/>
        <p:nvPr/>
      </p:nvGrpSpPr>
      <p:grpSpPr>
        <a:xfrm>
          <a:off x="0" y="0"/>
          <a:ext cx="0" cy="0"/>
          <a:chOff x="0" y="0"/>
          <a:chExt cx="0" cy="0"/>
        </a:xfrm>
      </p:grpSpPr>
      <p:sp>
        <p:nvSpPr>
          <p:cNvPr id="906" name="Google Shape;906;gf9c2c1477b_0_2:notes">
            <a:extLst>
              <a:ext uri="{FF2B5EF4-FFF2-40B4-BE49-F238E27FC236}">
                <a16:creationId xmlns:a16="http://schemas.microsoft.com/office/drawing/2014/main" id="{33613316-2333-740C-FBED-47CB89BCD0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f9c2c1477b_0_2:notes">
            <a:extLst>
              <a:ext uri="{FF2B5EF4-FFF2-40B4-BE49-F238E27FC236}">
                <a16:creationId xmlns:a16="http://schemas.microsoft.com/office/drawing/2014/main" id="{5A5BE6C9-3C9B-E06A-BD9D-668F3D2303E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to have a look at the time evolution of the pairs. The grey dashed lines are some random (not all) times where the volatility index peaks. Often, when the volatility index peaks, the SPY decreases.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To better compare the two pairs, we would consider the Month to Month change in percentage of them instead of their actual values from now on.</a:t>
            </a:r>
          </a:p>
        </p:txBody>
      </p:sp>
    </p:spTree>
    <p:extLst>
      <p:ext uri="{BB962C8B-B14F-4D97-AF65-F5344CB8AC3E}">
        <p14:creationId xmlns:p14="http://schemas.microsoft.com/office/powerpoint/2010/main" val="23339335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a:extLst>
            <a:ext uri="{FF2B5EF4-FFF2-40B4-BE49-F238E27FC236}">
              <a16:creationId xmlns:a16="http://schemas.microsoft.com/office/drawing/2014/main" id="{9BC77451-17DA-9247-C642-704D3BCCCA76}"/>
            </a:ext>
          </a:extLst>
        </p:cNvPr>
        <p:cNvGrpSpPr/>
        <p:nvPr/>
      </p:nvGrpSpPr>
      <p:grpSpPr>
        <a:xfrm>
          <a:off x="0" y="0"/>
          <a:ext cx="0" cy="0"/>
          <a:chOff x="0" y="0"/>
          <a:chExt cx="0" cy="0"/>
        </a:xfrm>
      </p:grpSpPr>
      <p:sp>
        <p:nvSpPr>
          <p:cNvPr id="906" name="Google Shape;906;gf9c2c1477b_0_2:notes">
            <a:extLst>
              <a:ext uri="{FF2B5EF4-FFF2-40B4-BE49-F238E27FC236}">
                <a16:creationId xmlns:a16="http://schemas.microsoft.com/office/drawing/2014/main" id="{611E819A-8CBC-2CF1-2F44-7B31A81AF9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f9c2c1477b_0_2:notes">
            <a:extLst>
              <a:ext uri="{FF2B5EF4-FFF2-40B4-BE49-F238E27FC236}">
                <a16:creationId xmlns:a16="http://schemas.microsoft.com/office/drawing/2014/main" id="{D05E19BA-10C1-5202-270E-A7BE61F47F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This is the same graph as before but in MoM%. You can see the same behaviors better.</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What I am going to do would might not make sense at first, but bare with me.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For each month, I would take the SPY and VIX MoM% and make a scatter plot with the pair.</a:t>
            </a:r>
          </a:p>
        </p:txBody>
      </p:sp>
    </p:spTree>
    <p:extLst>
      <p:ext uri="{BB962C8B-B14F-4D97-AF65-F5344CB8AC3E}">
        <p14:creationId xmlns:p14="http://schemas.microsoft.com/office/powerpoint/2010/main" val="18220541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a:extLst>
            <a:ext uri="{FF2B5EF4-FFF2-40B4-BE49-F238E27FC236}">
              <a16:creationId xmlns:a16="http://schemas.microsoft.com/office/drawing/2014/main" id="{B282150A-55C0-1E24-B43E-95250EBAD5F5}"/>
            </a:ext>
          </a:extLst>
        </p:cNvPr>
        <p:cNvGrpSpPr/>
        <p:nvPr/>
      </p:nvGrpSpPr>
      <p:grpSpPr>
        <a:xfrm>
          <a:off x="0" y="0"/>
          <a:ext cx="0" cy="0"/>
          <a:chOff x="0" y="0"/>
          <a:chExt cx="0" cy="0"/>
        </a:xfrm>
      </p:grpSpPr>
      <p:sp>
        <p:nvSpPr>
          <p:cNvPr id="906" name="Google Shape;906;gf9c2c1477b_0_2:notes">
            <a:extLst>
              <a:ext uri="{FF2B5EF4-FFF2-40B4-BE49-F238E27FC236}">
                <a16:creationId xmlns:a16="http://schemas.microsoft.com/office/drawing/2014/main" id="{9E0B8689-7CBA-03E0-428F-D615957DA42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f9c2c1477b_0_2:notes">
            <a:extLst>
              <a:ext uri="{FF2B5EF4-FFF2-40B4-BE49-F238E27FC236}">
                <a16:creationId xmlns:a16="http://schemas.microsoft.com/office/drawing/2014/main" id="{80068FC1-5007-A4C0-5602-B1D5FA0B71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Just a bunch of random points, right? </a:t>
            </a:r>
          </a:p>
          <a:p>
            <a:pPr marL="0" lvl="0" indent="0" algn="l" rtl="0">
              <a:spcBef>
                <a:spcPts val="0"/>
              </a:spcBef>
              <a:spcAft>
                <a:spcPts val="0"/>
              </a:spcAft>
              <a:buNone/>
            </a:pPr>
            <a:r>
              <a:rPr lang="en-US" dirty="0"/>
              <a:t>Lets zoom in to this cluster and put the x and y axis. There where things gets interesting.</a:t>
            </a:r>
            <a:endParaRPr dirty="0"/>
          </a:p>
        </p:txBody>
      </p:sp>
    </p:spTree>
    <p:extLst>
      <p:ext uri="{BB962C8B-B14F-4D97-AF65-F5344CB8AC3E}">
        <p14:creationId xmlns:p14="http://schemas.microsoft.com/office/powerpoint/2010/main" val="7519486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a:extLst>
            <a:ext uri="{FF2B5EF4-FFF2-40B4-BE49-F238E27FC236}">
              <a16:creationId xmlns:a16="http://schemas.microsoft.com/office/drawing/2014/main" id="{3C01A954-7247-EE11-E7B0-065C8771B639}"/>
            </a:ext>
          </a:extLst>
        </p:cNvPr>
        <p:cNvGrpSpPr/>
        <p:nvPr/>
      </p:nvGrpSpPr>
      <p:grpSpPr>
        <a:xfrm>
          <a:off x="0" y="0"/>
          <a:ext cx="0" cy="0"/>
          <a:chOff x="0" y="0"/>
          <a:chExt cx="0" cy="0"/>
        </a:xfrm>
      </p:grpSpPr>
      <p:sp>
        <p:nvSpPr>
          <p:cNvPr id="906" name="Google Shape;906;gf9c2c1477b_0_2:notes">
            <a:extLst>
              <a:ext uri="{FF2B5EF4-FFF2-40B4-BE49-F238E27FC236}">
                <a16:creationId xmlns:a16="http://schemas.microsoft.com/office/drawing/2014/main" id="{62F0C5EC-079F-9B3D-DEDF-0C50CB79ADC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f9c2c1477b_0_2:notes">
            <a:extLst>
              <a:ext uri="{FF2B5EF4-FFF2-40B4-BE49-F238E27FC236}">
                <a16:creationId xmlns:a16="http://schemas.microsoft.com/office/drawing/2014/main" id="{D930FE47-32B8-0EF3-1513-147AB7B6A18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For some reason, the third quarter is empty!</a:t>
            </a:r>
          </a:p>
          <a:p>
            <a:pPr marL="0" lvl="0" indent="0" algn="l" rtl="0">
              <a:spcBef>
                <a:spcPts val="0"/>
              </a:spcBef>
              <a:spcAft>
                <a:spcPts val="0"/>
              </a:spcAft>
              <a:buNone/>
            </a:pPr>
            <a:r>
              <a:rPr lang="en-US" dirty="0"/>
              <a:t>What does it tell us? It says when volatility index decreases, more often SPY increases than decreases. How often?</a:t>
            </a:r>
          </a:p>
        </p:txBody>
      </p:sp>
    </p:spTree>
    <p:extLst>
      <p:ext uri="{BB962C8B-B14F-4D97-AF65-F5344CB8AC3E}">
        <p14:creationId xmlns:p14="http://schemas.microsoft.com/office/powerpoint/2010/main" val="2305737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www.flaticon.com/?utm_source=slidesgo_template&amp;utm_medium=referral-link&amp;utm_campaign=s%20g_resources&amp;utm_content=flaticon"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s://www.freepik.com/?utm_source=slidesgo_template&amp;utm_medium=referral-link&amp;utm_campaign=s%20g_resources&amp;utm_content=freepik"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6500" y="1541675"/>
            <a:ext cx="3901800" cy="1439700"/>
          </a:xfrm>
          <a:prstGeom prst="rect">
            <a:avLst/>
          </a:prstGeom>
        </p:spPr>
        <p:txBody>
          <a:bodyPr spcFirstLastPara="1" wrap="square" lIns="91425" tIns="91425" rIns="91425" bIns="91425" anchor="ctr" anchorCtr="0">
            <a:noAutofit/>
          </a:bodyPr>
          <a:lstStyle>
            <a:lvl1pPr lvl="0" algn="l">
              <a:lnSpc>
                <a:spcPct val="80000"/>
              </a:lnSpc>
              <a:spcBef>
                <a:spcPts val="0"/>
              </a:spcBef>
              <a:spcAft>
                <a:spcPts val="0"/>
              </a:spcAft>
              <a:buClr>
                <a:schemeClr val="accent1"/>
              </a:buClr>
              <a:buSzPts val="5200"/>
              <a:buFont typeface="Rubik"/>
              <a:buNone/>
              <a:defRPr sz="5500"/>
            </a:lvl1pPr>
            <a:lvl2pPr lvl="1"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2pPr>
            <a:lvl3pPr lvl="2"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3pPr>
            <a:lvl4pPr lvl="3"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4pPr>
            <a:lvl5pPr lvl="4"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5pPr>
            <a:lvl6pPr lvl="5"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6pPr>
            <a:lvl7pPr lvl="6"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7pPr>
            <a:lvl8pPr lvl="7"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8pPr>
            <a:lvl9pPr lvl="8"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9pPr>
          </a:lstStyle>
          <a:p>
            <a:endParaRPr/>
          </a:p>
        </p:txBody>
      </p:sp>
      <p:sp>
        <p:nvSpPr>
          <p:cNvPr id="10" name="Google Shape;10;p2"/>
          <p:cNvSpPr txBox="1">
            <a:spLocks noGrp="1"/>
          </p:cNvSpPr>
          <p:nvPr>
            <p:ph type="subTitle" idx="1"/>
          </p:nvPr>
        </p:nvSpPr>
        <p:spPr>
          <a:xfrm>
            <a:off x="796500" y="3053125"/>
            <a:ext cx="3901800" cy="5487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Clr>
                <a:schemeClr val="accent1"/>
              </a:buClr>
              <a:buSzPts val="2800"/>
              <a:buNone/>
              <a:defRPr sz="1600">
                <a:solidFill>
                  <a:schemeClr val="dk1"/>
                </a:solidFill>
              </a:defRPr>
            </a:lvl1pPr>
            <a:lvl2pPr lvl="1" algn="ctr">
              <a:lnSpc>
                <a:spcPct val="100000"/>
              </a:lnSpc>
              <a:spcBef>
                <a:spcPts val="0"/>
              </a:spcBef>
              <a:spcAft>
                <a:spcPts val="0"/>
              </a:spcAft>
              <a:buClr>
                <a:schemeClr val="accent3"/>
              </a:buClr>
              <a:buSzPts val="2800"/>
              <a:buNone/>
              <a:defRPr sz="2800">
                <a:solidFill>
                  <a:schemeClr val="accent3"/>
                </a:solidFill>
              </a:defRPr>
            </a:lvl2pPr>
            <a:lvl3pPr lvl="2" algn="ctr">
              <a:lnSpc>
                <a:spcPct val="100000"/>
              </a:lnSpc>
              <a:spcBef>
                <a:spcPts val="0"/>
              </a:spcBef>
              <a:spcAft>
                <a:spcPts val="0"/>
              </a:spcAft>
              <a:buClr>
                <a:schemeClr val="accent3"/>
              </a:buClr>
              <a:buSzPts val="2800"/>
              <a:buNone/>
              <a:defRPr sz="2800">
                <a:solidFill>
                  <a:schemeClr val="accent3"/>
                </a:solidFill>
              </a:defRPr>
            </a:lvl3pPr>
            <a:lvl4pPr lvl="3" algn="ctr">
              <a:lnSpc>
                <a:spcPct val="100000"/>
              </a:lnSpc>
              <a:spcBef>
                <a:spcPts val="0"/>
              </a:spcBef>
              <a:spcAft>
                <a:spcPts val="0"/>
              </a:spcAft>
              <a:buClr>
                <a:schemeClr val="accent3"/>
              </a:buClr>
              <a:buSzPts val="2800"/>
              <a:buNone/>
              <a:defRPr sz="2800">
                <a:solidFill>
                  <a:schemeClr val="accent3"/>
                </a:solidFill>
              </a:defRPr>
            </a:lvl4pPr>
            <a:lvl5pPr lvl="4" algn="ctr">
              <a:lnSpc>
                <a:spcPct val="100000"/>
              </a:lnSpc>
              <a:spcBef>
                <a:spcPts val="0"/>
              </a:spcBef>
              <a:spcAft>
                <a:spcPts val="0"/>
              </a:spcAft>
              <a:buClr>
                <a:schemeClr val="accent3"/>
              </a:buClr>
              <a:buSzPts val="2800"/>
              <a:buNone/>
              <a:defRPr sz="2800">
                <a:solidFill>
                  <a:schemeClr val="accent3"/>
                </a:solidFill>
              </a:defRPr>
            </a:lvl5pPr>
            <a:lvl6pPr lvl="5" algn="ctr">
              <a:lnSpc>
                <a:spcPct val="100000"/>
              </a:lnSpc>
              <a:spcBef>
                <a:spcPts val="0"/>
              </a:spcBef>
              <a:spcAft>
                <a:spcPts val="0"/>
              </a:spcAft>
              <a:buClr>
                <a:schemeClr val="accent3"/>
              </a:buClr>
              <a:buSzPts val="2800"/>
              <a:buNone/>
              <a:defRPr sz="2800">
                <a:solidFill>
                  <a:schemeClr val="accent3"/>
                </a:solidFill>
              </a:defRPr>
            </a:lvl6pPr>
            <a:lvl7pPr lvl="6" algn="ctr">
              <a:lnSpc>
                <a:spcPct val="100000"/>
              </a:lnSpc>
              <a:spcBef>
                <a:spcPts val="0"/>
              </a:spcBef>
              <a:spcAft>
                <a:spcPts val="0"/>
              </a:spcAft>
              <a:buClr>
                <a:schemeClr val="accent3"/>
              </a:buClr>
              <a:buSzPts val="2800"/>
              <a:buNone/>
              <a:defRPr sz="2800">
                <a:solidFill>
                  <a:schemeClr val="accent3"/>
                </a:solidFill>
              </a:defRPr>
            </a:lvl7pPr>
            <a:lvl8pPr lvl="7" algn="ctr">
              <a:lnSpc>
                <a:spcPct val="100000"/>
              </a:lnSpc>
              <a:spcBef>
                <a:spcPts val="0"/>
              </a:spcBef>
              <a:spcAft>
                <a:spcPts val="0"/>
              </a:spcAft>
              <a:buClr>
                <a:schemeClr val="accent3"/>
              </a:buClr>
              <a:buSzPts val="2800"/>
              <a:buNone/>
              <a:defRPr sz="2800">
                <a:solidFill>
                  <a:schemeClr val="accent3"/>
                </a:solidFill>
              </a:defRPr>
            </a:lvl8pPr>
            <a:lvl9pPr lvl="8" algn="ctr">
              <a:lnSpc>
                <a:spcPct val="100000"/>
              </a:lnSpc>
              <a:spcBef>
                <a:spcPts val="0"/>
              </a:spcBef>
              <a:spcAft>
                <a:spcPts val="0"/>
              </a:spcAft>
              <a:buClr>
                <a:schemeClr val="accent3"/>
              </a:buClr>
              <a:buSzPts val="2800"/>
              <a:buNone/>
              <a:defRPr sz="2800">
                <a:solidFill>
                  <a:schemeClr val="accent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8"/>
        <p:cNvGrpSpPr/>
        <p:nvPr/>
      </p:nvGrpSpPr>
      <p:grpSpPr>
        <a:xfrm>
          <a:off x="0" y="0"/>
          <a:ext cx="0" cy="0"/>
          <a:chOff x="0" y="0"/>
          <a:chExt cx="0" cy="0"/>
        </a:xfrm>
      </p:grpSpPr>
      <p:sp>
        <p:nvSpPr>
          <p:cNvPr id="39" name="Google Shape;39;p11"/>
          <p:cNvSpPr txBox="1">
            <a:spLocks noGrp="1"/>
          </p:cNvSpPr>
          <p:nvPr>
            <p:ph type="title"/>
          </p:nvPr>
        </p:nvSpPr>
        <p:spPr>
          <a:xfrm>
            <a:off x="1014225" y="3242000"/>
            <a:ext cx="6867900" cy="3501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sz="1400">
                <a:solidFill>
                  <a:schemeClr val="accent6"/>
                </a:solidFill>
                <a:latin typeface="Montserrat"/>
                <a:ea typeface="Montserrat"/>
                <a:cs typeface="Montserrat"/>
                <a:sym typeface="Montserrat"/>
              </a:defRPr>
            </a:lvl1pPr>
            <a:lvl2pPr lvl="1">
              <a:spcBef>
                <a:spcPts val="0"/>
              </a:spcBef>
              <a:spcAft>
                <a:spcPts val="0"/>
              </a:spcAft>
              <a:buSzPts val="3300"/>
              <a:buNone/>
              <a:defRPr>
                <a:latin typeface="Montserrat"/>
                <a:ea typeface="Montserrat"/>
                <a:cs typeface="Montserrat"/>
                <a:sym typeface="Montserrat"/>
              </a:defRPr>
            </a:lvl2pPr>
            <a:lvl3pPr lvl="2">
              <a:spcBef>
                <a:spcPts val="0"/>
              </a:spcBef>
              <a:spcAft>
                <a:spcPts val="0"/>
              </a:spcAft>
              <a:buSzPts val="3300"/>
              <a:buNone/>
              <a:defRPr>
                <a:latin typeface="Montserrat"/>
                <a:ea typeface="Montserrat"/>
                <a:cs typeface="Montserrat"/>
                <a:sym typeface="Montserrat"/>
              </a:defRPr>
            </a:lvl3pPr>
            <a:lvl4pPr lvl="3">
              <a:spcBef>
                <a:spcPts val="0"/>
              </a:spcBef>
              <a:spcAft>
                <a:spcPts val="0"/>
              </a:spcAft>
              <a:buSzPts val="3300"/>
              <a:buNone/>
              <a:defRPr>
                <a:latin typeface="Montserrat"/>
                <a:ea typeface="Montserrat"/>
                <a:cs typeface="Montserrat"/>
                <a:sym typeface="Montserrat"/>
              </a:defRPr>
            </a:lvl4pPr>
            <a:lvl5pPr lvl="4">
              <a:spcBef>
                <a:spcPts val="0"/>
              </a:spcBef>
              <a:spcAft>
                <a:spcPts val="0"/>
              </a:spcAft>
              <a:buSzPts val="3300"/>
              <a:buNone/>
              <a:defRPr>
                <a:latin typeface="Montserrat"/>
                <a:ea typeface="Montserrat"/>
                <a:cs typeface="Montserrat"/>
                <a:sym typeface="Montserrat"/>
              </a:defRPr>
            </a:lvl5pPr>
            <a:lvl6pPr lvl="5">
              <a:spcBef>
                <a:spcPts val="0"/>
              </a:spcBef>
              <a:spcAft>
                <a:spcPts val="0"/>
              </a:spcAft>
              <a:buSzPts val="3300"/>
              <a:buNone/>
              <a:defRPr>
                <a:latin typeface="Montserrat"/>
                <a:ea typeface="Montserrat"/>
                <a:cs typeface="Montserrat"/>
                <a:sym typeface="Montserrat"/>
              </a:defRPr>
            </a:lvl6pPr>
            <a:lvl7pPr lvl="6">
              <a:spcBef>
                <a:spcPts val="0"/>
              </a:spcBef>
              <a:spcAft>
                <a:spcPts val="0"/>
              </a:spcAft>
              <a:buSzPts val="3300"/>
              <a:buNone/>
              <a:defRPr>
                <a:latin typeface="Montserrat"/>
                <a:ea typeface="Montserrat"/>
                <a:cs typeface="Montserrat"/>
                <a:sym typeface="Montserrat"/>
              </a:defRPr>
            </a:lvl7pPr>
            <a:lvl8pPr lvl="7">
              <a:spcBef>
                <a:spcPts val="0"/>
              </a:spcBef>
              <a:spcAft>
                <a:spcPts val="0"/>
              </a:spcAft>
              <a:buSzPts val="3300"/>
              <a:buNone/>
              <a:defRPr>
                <a:latin typeface="Montserrat"/>
                <a:ea typeface="Montserrat"/>
                <a:cs typeface="Montserrat"/>
                <a:sym typeface="Montserrat"/>
              </a:defRPr>
            </a:lvl8pPr>
            <a:lvl9pPr lvl="8">
              <a:spcBef>
                <a:spcPts val="0"/>
              </a:spcBef>
              <a:spcAft>
                <a:spcPts val="0"/>
              </a:spcAft>
              <a:buSzPts val="3300"/>
              <a:buNone/>
              <a:defRPr>
                <a:latin typeface="Montserrat"/>
                <a:ea typeface="Montserrat"/>
                <a:cs typeface="Montserrat"/>
                <a:sym typeface="Montserrat"/>
              </a:defRPr>
            </a:lvl9pPr>
          </a:lstStyle>
          <a:p>
            <a:endParaRPr/>
          </a:p>
        </p:txBody>
      </p:sp>
      <p:sp>
        <p:nvSpPr>
          <p:cNvPr id="40" name="Google Shape;40;p11"/>
          <p:cNvSpPr txBox="1">
            <a:spLocks noGrp="1"/>
          </p:cNvSpPr>
          <p:nvPr>
            <p:ph type="title" idx="2" hasCustomPrompt="1"/>
          </p:nvPr>
        </p:nvSpPr>
        <p:spPr>
          <a:xfrm>
            <a:off x="1096571" y="2019900"/>
            <a:ext cx="6922200" cy="1103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8500">
                <a:solidFill>
                  <a:schemeClr val="accent6"/>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2"/>
        <p:cNvGrpSpPr/>
        <p:nvPr/>
      </p:nvGrpSpPr>
      <p:grpSpPr>
        <a:xfrm>
          <a:off x="0" y="0"/>
          <a:ext cx="0" cy="0"/>
          <a:chOff x="0" y="0"/>
          <a:chExt cx="0" cy="0"/>
        </a:xfrm>
      </p:grpSpPr>
      <p:sp>
        <p:nvSpPr>
          <p:cNvPr id="43" name="Google Shape;43;p13"/>
          <p:cNvSpPr txBox="1">
            <a:spLocks noGrp="1"/>
          </p:cNvSpPr>
          <p:nvPr>
            <p:ph type="title"/>
          </p:nvPr>
        </p:nvSpPr>
        <p:spPr>
          <a:xfrm>
            <a:off x="1996975" y="539500"/>
            <a:ext cx="51501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3000">
                <a:solidFill>
                  <a:schemeClr val="accent6"/>
                </a:solidFill>
              </a:defRPr>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44" name="Google Shape;44;p13"/>
          <p:cNvSpPr txBox="1">
            <a:spLocks noGrp="1"/>
          </p:cNvSpPr>
          <p:nvPr>
            <p:ph type="subTitle" idx="1"/>
          </p:nvPr>
        </p:nvSpPr>
        <p:spPr>
          <a:xfrm>
            <a:off x="1815600" y="1403825"/>
            <a:ext cx="2680200" cy="27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5" name="Google Shape;45;p13"/>
          <p:cNvSpPr txBox="1">
            <a:spLocks noGrp="1"/>
          </p:cNvSpPr>
          <p:nvPr>
            <p:ph type="subTitle" idx="2"/>
          </p:nvPr>
        </p:nvSpPr>
        <p:spPr>
          <a:xfrm>
            <a:off x="1815600" y="1683125"/>
            <a:ext cx="2680200" cy="62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a:solidFill>
                  <a:schemeClr val="accent6"/>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6" name="Google Shape;46;p13"/>
          <p:cNvSpPr txBox="1">
            <a:spLocks noGrp="1"/>
          </p:cNvSpPr>
          <p:nvPr>
            <p:ph type="title" idx="3" hasCustomPrompt="1"/>
          </p:nvPr>
        </p:nvSpPr>
        <p:spPr>
          <a:xfrm>
            <a:off x="960075" y="1403825"/>
            <a:ext cx="855600" cy="51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7" name="Google Shape;47;p13"/>
          <p:cNvSpPr txBox="1">
            <a:spLocks noGrp="1"/>
          </p:cNvSpPr>
          <p:nvPr>
            <p:ph type="subTitle" idx="4"/>
          </p:nvPr>
        </p:nvSpPr>
        <p:spPr>
          <a:xfrm>
            <a:off x="1815600" y="2524750"/>
            <a:ext cx="2680200" cy="27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8" name="Google Shape;48;p13"/>
          <p:cNvSpPr txBox="1">
            <a:spLocks noGrp="1"/>
          </p:cNvSpPr>
          <p:nvPr>
            <p:ph type="subTitle" idx="5"/>
          </p:nvPr>
        </p:nvSpPr>
        <p:spPr>
          <a:xfrm>
            <a:off x="1815600" y="2780800"/>
            <a:ext cx="2680200" cy="62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a:solidFill>
                  <a:schemeClr val="accent6"/>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9" name="Google Shape;49;p13"/>
          <p:cNvSpPr txBox="1">
            <a:spLocks noGrp="1"/>
          </p:cNvSpPr>
          <p:nvPr>
            <p:ph type="title" idx="6" hasCustomPrompt="1"/>
          </p:nvPr>
        </p:nvSpPr>
        <p:spPr>
          <a:xfrm>
            <a:off x="960075" y="2524825"/>
            <a:ext cx="855600" cy="51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50" name="Google Shape;50;p13"/>
          <p:cNvSpPr txBox="1">
            <a:spLocks noGrp="1"/>
          </p:cNvSpPr>
          <p:nvPr>
            <p:ph type="subTitle" idx="7"/>
          </p:nvPr>
        </p:nvSpPr>
        <p:spPr>
          <a:xfrm>
            <a:off x="1815600" y="3645675"/>
            <a:ext cx="2680200" cy="27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1" name="Google Shape;51;p13"/>
          <p:cNvSpPr txBox="1">
            <a:spLocks noGrp="1"/>
          </p:cNvSpPr>
          <p:nvPr>
            <p:ph type="subTitle" idx="8"/>
          </p:nvPr>
        </p:nvSpPr>
        <p:spPr>
          <a:xfrm>
            <a:off x="1815600" y="3878475"/>
            <a:ext cx="2680200" cy="67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a:solidFill>
                  <a:schemeClr val="accent6"/>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2" name="Google Shape;52;p13"/>
          <p:cNvSpPr txBox="1">
            <a:spLocks noGrp="1"/>
          </p:cNvSpPr>
          <p:nvPr>
            <p:ph type="title" idx="9" hasCustomPrompt="1"/>
          </p:nvPr>
        </p:nvSpPr>
        <p:spPr>
          <a:xfrm>
            <a:off x="960075" y="3645825"/>
            <a:ext cx="855600" cy="51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53" name="Google Shape;53;p13"/>
          <p:cNvSpPr txBox="1">
            <a:spLocks noGrp="1"/>
          </p:cNvSpPr>
          <p:nvPr>
            <p:ph type="subTitle" idx="13"/>
          </p:nvPr>
        </p:nvSpPr>
        <p:spPr>
          <a:xfrm>
            <a:off x="5503725" y="1403825"/>
            <a:ext cx="2680200" cy="27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4" name="Google Shape;54;p13"/>
          <p:cNvSpPr txBox="1">
            <a:spLocks noGrp="1"/>
          </p:cNvSpPr>
          <p:nvPr>
            <p:ph type="subTitle" idx="14"/>
          </p:nvPr>
        </p:nvSpPr>
        <p:spPr>
          <a:xfrm>
            <a:off x="5503725" y="1683125"/>
            <a:ext cx="2680200" cy="62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a:solidFill>
                  <a:schemeClr val="accent6"/>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5" name="Google Shape;55;p13"/>
          <p:cNvSpPr txBox="1">
            <a:spLocks noGrp="1"/>
          </p:cNvSpPr>
          <p:nvPr>
            <p:ph type="title" idx="15" hasCustomPrompt="1"/>
          </p:nvPr>
        </p:nvSpPr>
        <p:spPr>
          <a:xfrm>
            <a:off x="4648200" y="1403975"/>
            <a:ext cx="855600" cy="51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56" name="Google Shape;56;p13"/>
          <p:cNvSpPr txBox="1">
            <a:spLocks noGrp="1"/>
          </p:cNvSpPr>
          <p:nvPr>
            <p:ph type="subTitle" idx="16"/>
          </p:nvPr>
        </p:nvSpPr>
        <p:spPr>
          <a:xfrm>
            <a:off x="5503725" y="2524750"/>
            <a:ext cx="2680200" cy="27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 name="Google Shape;57;p13"/>
          <p:cNvSpPr txBox="1">
            <a:spLocks noGrp="1"/>
          </p:cNvSpPr>
          <p:nvPr>
            <p:ph type="subTitle" idx="17"/>
          </p:nvPr>
        </p:nvSpPr>
        <p:spPr>
          <a:xfrm>
            <a:off x="5503725" y="2780800"/>
            <a:ext cx="2680200" cy="62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a:solidFill>
                  <a:schemeClr val="accent6"/>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 name="Google Shape;58;p13"/>
          <p:cNvSpPr txBox="1">
            <a:spLocks noGrp="1"/>
          </p:cNvSpPr>
          <p:nvPr>
            <p:ph type="title" idx="18" hasCustomPrompt="1"/>
          </p:nvPr>
        </p:nvSpPr>
        <p:spPr>
          <a:xfrm>
            <a:off x="4648200" y="2524900"/>
            <a:ext cx="855600" cy="51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59" name="Google Shape;59;p13"/>
          <p:cNvSpPr txBox="1">
            <a:spLocks noGrp="1"/>
          </p:cNvSpPr>
          <p:nvPr>
            <p:ph type="subTitle" idx="19"/>
          </p:nvPr>
        </p:nvSpPr>
        <p:spPr>
          <a:xfrm>
            <a:off x="5503725" y="3645675"/>
            <a:ext cx="2680200" cy="27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0" name="Google Shape;60;p13"/>
          <p:cNvSpPr txBox="1">
            <a:spLocks noGrp="1"/>
          </p:cNvSpPr>
          <p:nvPr>
            <p:ph type="subTitle" idx="20"/>
          </p:nvPr>
        </p:nvSpPr>
        <p:spPr>
          <a:xfrm>
            <a:off x="5503725" y="3878475"/>
            <a:ext cx="2680200" cy="67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a:solidFill>
                  <a:schemeClr val="accent6"/>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1" name="Google Shape;61;p13"/>
          <p:cNvSpPr txBox="1">
            <a:spLocks noGrp="1"/>
          </p:cNvSpPr>
          <p:nvPr>
            <p:ph type="title" idx="21" hasCustomPrompt="1"/>
          </p:nvPr>
        </p:nvSpPr>
        <p:spPr>
          <a:xfrm>
            <a:off x="4648200" y="3645825"/>
            <a:ext cx="855600" cy="51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62"/>
        <p:cNvGrpSpPr/>
        <p:nvPr/>
      </p:nvGrpSpPr>
      <p:grpSpPr>
        <a:xfrm>
          <a:off x="0" y="0"/>
          <a:ext cx="0" cy="0"/>
          <a:chOff x="0" y="0"/>
          <a:chExt cx="0" cy="0"/>
        </a:xfrm>
      </p:grpSpPr>
      <p:sp>
        <p:nvSpPr>
          <p:cNvPr id="63" name="Google Shape;63;p14"/>
          <p:cNvSpPr txBox="1">
            <a:spLocks noGrp="1"/>
          </p:cNvSpPr>
          <p:nvPr>
            <p:ph type="subTitle" idx="1"/>
          </p:nvPr>
        </p:nvSpPr>
        <p:spPr>
          <a:xfrm>
            <a:off x="3397475" y="2418671"/>
            <a:ext cx="2349000" cy="28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4" name="Google Shape;64;p14"/>
          <p:cNvSpPr txBox="1">
            <a:spLocks noGrp="1"/>
          </p:cNvSpPr>
          <p:nvPr>
            <p:ph type="subTitle" idx="2"/>
          </p:nvPr>
        </p:nvSpPr>
        <p:spPr>
          <a:xfrm>
            <a:off x="3397475" y="2702175"/>
            <a:ext cx="2349000" cy="82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solidFill>
                  <a:schemeClr val="accent6"/>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5" name="Google Shape;65;p14"/>
          <p:cNvSpPr txBox="1">
            <a:spLocks noGrp="1"/>
          </p:cNvSpPr>
          <p:nvPr>
            <p:ph type="subTitle" idx="3"/>
          </p:nvPr>
        </p:nvSpPr>
        <p:spPr>
          <a:xfrm>
            <a:off x="819875" y="2418671"/>
            <a:ext cx="2349000" cy="28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6" name="Google Shape;66;p14"/>
          <p:cNvSpPr txBox="1">
            <a:spLocks noGrp="1"/>
          </p:cNvSpPr>
          <p:nvPr>
            <p:ph type="subTitle" idx="4"/>
          </p:nvPr>
        </p:nvSpPr>
        <p:spPr>
          <a:xfrm>
            <a:off x="819875" y="2702175"/>
            <a:ext cx="2349000" cy="82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solidFill>
                  <a:schemeClr val="accent6"/>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7" name="Google Shape;67;p14"/>
          <p:cNvSpPr txBox="1">
            <a:spLocks noGrp="1"/>
          </p:cNvSpPr>
          <p:nvPr>
            <p:ph type="subTitle" idx="5"/>
          </p:nvPr>
        </p:nvSpPr>
        <p:spPr>
          <a:xfrm>
            <a:off x="5975075" y="2418671"/>
            <a:ext cx="2349000" cy="28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8" name="Google Shape;68;p14"/>
          <p:cNvSpPr txBox="1">
            <a:spLocks noGrp="1"/>
          </p:cNvSpPr>
          <p:nvPr>
            <p:ph type="subTitle" idx="6"/>
          </p:nvPr>
        </p:nvSpPr>
        <p:spPr>
          <a:xfrm>
            <a:off x="5975075" y="2702175"/>
            <a:ext cx="2349000" cy="82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solidFill>
                  <a:schemeClr val="accent6"/>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9" name="Google Shape;69;p14"/>
          <p:cNvSpPr txBox="1">
            <a:spLocks noGrp="1"/>
          </p:cNvSpPr>
          <p:nvPr>
            <p:ph type="title"/>
          </p:nvPr>
        </p:nvSpPr>
        <p:spPr>
          <a:xfrm>
            <a:off x="1996975" y="539500"/>
            <a:ext cx="51501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2800">
                <a:solidFill>
                  <a:schemeClr val="accent6"/>
                </a:solidFill>
              </a:defRPr>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7">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1996975" y="539500"/>
            <a:ext cx="51501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2800">
                <a:solidFill>
                  <a:schemeClr val="accent6"/>
                </a:solidFill>
              </a:defRPr>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72" name="Google Shape;72;p15"/>
          <p:cNvSpPr txBox="1">
            <a:spLocks noGrp="1"/>
          </p:cNvSpPr>
          <p:nvPr>
            <p:ph type="subTitle" idx="1"/>
          </p:nvPr>
        </p:nvSpPr>
        <p:spPr>
          <a:xfrm>
            <a:off x="2271525" y="1406049"/>
            <a:ext cx="2349900" cy="28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3" name="Google Shape;73;p15"/>
          <p:cNvSpPr txBox="1">
            <a:spLocks noGrp="1"/>
          </p:cNvSpPr>
          <p:nvPr>
            <p:ph type="subTitle" idx="2"/>
          </p:nvPr>
        </p:nvSpPr>
        <p:spPr>
          <a:xfrm>
            <a:off x="2271525" y="1599478"/>
            <a:ext cx="23499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4" name="Google Shape;74;p15"/>
          <p:cNvSpPr txBox="1">
            <a:spLocks noGrp="1"/>
          </p:cNvSpPr>
          <p:nvPr>
            <p:ph type="subTitle" idx="3"/>
          </p:nvPr>
        </p:nvSpPr>
        <p:spPr>
          <a:xfrm>
            <a:off x="2271525" y="3245222"/>
            <a:ext cx="2349900" cy="28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5" name="Google Shape;75;p15"/>
          <p:cNvSpPr txBox="1">
            <a:spLocks noGrp="1"/>
          </p:cNvSpPr>
          <p:nvPr>
            <p:ph type="subTitle" idx="4"/>
          </p:nvPr>
        </p:nvSpPr>
        <p:spPr>
          <a:xfrm>
            <a:off x="2271525" y="3438651"/>
            <a:ext cx="23499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6" name="Google Shape;76;p15"/>
          <p:cNvSpPr txBox="1">
            <a:spLocks noGrp="1"/>
          </p:cNvSpPr>
          <p:nvPr>
            <p:ph type="subTitle" idx="5"/>
          </p:nvPr>
        </p:nvSpPr>
        <p:spPr>
          <a:xfrm>
            <a:off x="4522575" y="1406049"/>
            <a:ext cx="2349900" cy="283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100"/>
              <a:buNone/>
              <a:defRPr sz="1900">
                <a:latin typeface="Changa One"/>
                <a:ea typeface="Changa One"/>
                <a:cs typeface="Changa One"/>
                <a:sym typeface="Changa 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77" name="Google Shape;77;p15"/>
          <p:cNvSpPr txBox="1">
            <a:spLocks noGrp="1"/>
          </p:cNvSpPr>
          <p:nvPr>
            <p:ph type="subTitle" idx="6"/>
          </p:nvPr>
        </p:nvSpPr>
        <p:spPr>
          <a:xfrm>
            <a:off x="4522575" y="1599478"/>
            <a:ext cx="2349900" cy="832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78" name="Google Shape;78;p15"/>
          <p:cNvSpPr txBox="1">
            <a:spLocks noGrp="1"/>
          </p:cNvSpPr>
          <p:nvPr>
            <p:ph type="subTitle" idx="7"/>
          </p:nvPr>
        </p:nvSpPr>
        <p:spPr>
          <a:xfrm>
            <a:off x="4522575" y="3245222"/>
            <a:ext cx="2349900" cy="283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100"/>
              <a:buNone/>
              <a:defRPr sz="1900">
                <a:latin typeface="Changa One"/>
                <a:ea typeface="Changa One"/>
                <a:cs typeface="Changa One"/>
                <a:sym typeface="Changa 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79" name="Google Shape;79;p15"/>
          <p:cNvSpPr txBox="1">
            <a:spLocks noGrp="1"/>
          </p:cNvSpPr>
          <p:nvPr>
            <p:ph type="subTitle" idx="8"/>
          </p:nvPr>
        </p:nvSpPr>
        <p:spPr>
          <a:xfrm>
            <a:off x="4522575" y="3438651"/>
            <a:ext cx="2349900" cy="832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5470538" y="1829019"/>
            <a:ext cx="28461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5500">
                <a:solidFill>
                  <a:schemeClr val="accent6"/>
                </a:solidFill>
              </a:defRPr>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
        <p:nvSpPr>
          <p:cNvPr id="82" name="Google Shape;82;p16"/>
          <p:cNvSpPr txBox="1">
            <a:spLocks noGrp="1"/>
          </p:cNvSpPr>
          <p:nvPr>
            <p:ph type="subTitle" idx="1"/>
          </p:nvPr>
        </p:nvSpPr>
        <p:spPr>
          <a:xfrm>
            <a:off x="5410988" y="2426475"/>
            <a:ext cx="29652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2_1">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930750" y="1829019"/>
            <a:ext cx="28461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5500">
                <a:solidFill>
                  <a:schemeClr val="accent6"/>
                </a:solidFill>
              </a:defRPr>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
        <p:nvSpPr>
          <p:cNvPr id="85" name="Google Shape;85;p17"/>
          <p:cNvSpPr txBox="1">
            <a:spLocks noGrp="1"/>
          </p:cNvSpPr>
          <p:nvPr>
            <p:ph type="subTitle" idx="1"/>
          </p:nvPr>
        </p:nvSpPr>
        <p:spPr>
          <a:xfrm>
            <a:off x="723901" y="2426481"/>
            <a:ext cx="32598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description">
  <p:cSld name="CUSTOM_3">
    <p:bg>
      <p:bgPr>
        <a:solidFill>
          <a:schemeClr val="lt1"/>
        </a:solidFill>
        <a:effectLst/>
      </p:bgPr>
    </p:bg>
    <p:spTree>
      <p:nvGrpSpPr>
        <p:cNvPr id="1" name="Shape 86"/>
        <p:cNvGrpSpPr/>
        <p:nvPr/>
      </p:nvGrpSpPr>
      <p:grpSpPr>
        <a:xfrm>
          <a:off x="0" y="0"/>
          <a:ext cx="0" cy="0"/>
          <a:chOff x="0" y="0"/>
          <a:chExt cx="0" cy="0"/>
        </a:xfrm>
      </p:grpSpPr>
      <p:sp>
        <p:nvSpPr>
          <p:cNvPr id="87" name="Google Shape;87;p18"/>
          <p:cNvSpPr txBox="1">
            <a:spLocks noGrp="1"/>
          </p:cNvSpPr>
          <p:nvPr>
            <p:ph type="subTitle" idx="1"/>
          </p:nvPr>
        </p:nvSpPr>
        <p:spPr>
          <a:xfrm>
            <a:off x="723900" y="1072150"/>
            <a:ext cx="7696200" cy="29433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Clr>
                <a:srgbClr val="434343"/>
              </a:buClr>
              <a:buSzPts val="1200"/>
              <a:buFont typeface="Anaheim"/>
              <a:buChar char="●"/>
              <a:defRPr sz="1200"/>
            </a:lvl1pPr>
            <a:lvl2pPr lvl="1">
              <a:lnSpc>
                <a:spcPct val="115000"/>
              </a:lnSpc>
              <a:spcBef>
                <a:spcPts val="1600"/>
              </a:spcBef>
              <a:spcAft>
                <a:spcPts val="0"/>
              </a:spcAft>
              <a:buClr>
                <a:srgbClr val="434343"/>
              </a:buClr>
              <a:buSzPts val="1200"/>
              <a:buFont typeface="Roboto Condensed Light"/>
              <a:buChar char="○"/>
              <a:defRPr sz="1200"/>
            </a:lvl2pPr>
            <a:lvl3pPr lvl="2">
              <a:spcBef>
                <a:spcPts val="0"/>
              </a:spcBef>
              <a:spcAft>
                <a:spcPts val="0"/>
              </a:spcAft>
              <a:buClr>
                <a:srgbClr val="434343"/>
              </a:buClr>
              <a:buSzPts val="1200"/>
              <a:buFont typeface="Roboto Condensed Light"/>
              <a:buChar char="■"/>
              <a:defRPr/>
            </a:lvl3pPr>
            <a:lvl4pPr lvl="3">
              <a:spcBef>
                <a:spcPts val="0"/>
              </a:spcBef>
              <a:spcAft>
                <a:spcPts val="0"/>
              </a:spcAft>
              <a:buClr>
                <a:srgbClr val="434343"/>
              </a:buClr>
              <a:buSzPts val="1200"/>
              <a:buFont typeface="Roboto Condensed Light"/>
              <a:buChar char="●"/>
              <a:defRPr/>
            </a:lvl4pPr>
            <a:lvl5pPr lvl="4">
              <a:spcBef>
                <a:spcPts val="0"/>
              </a:spcBef>
              <a:spcAft>
                <a:spcPts val="0"/>
              </a:spcAft>
              <a:buClr>
                <a:srgbClr val="434343"/>
              </a:buClr>
              <a:buSzPts val="1200"/>
              <a:buFont typeface="Roboto Condensed Light"/>
              <a:buChar char="○"/>
              <a:defRPr/>
            </a:lvl5pPr>
            <a:lvl6pPr lvl="5">
              <a:spcBef>
                <a:spcPts val="0"/>
              </a:spcBef>
              <a:spcAft>
                <a:spcPts val="0"/>
              </a:spcAft>
              <a:buClr>
                <a:srgbClr val="434343"/>
              </a:buClr>
              <a:buSzPts val="1200"/>
              <a:buFont typeface="Roboto Condensed Light"/>
              <a:buChar char="■"/>
              <a:defRPr/>
            </a:lvl6pPr>
            <a:lvl7pPr lvl="6">
              <a:spcBef>
                <a:spcPts val="0"/>
              </a:spcBef>
              <a:spcAft>
                <a:spcPts val="0"/>
              </a:spcAft>
              <a:buClr>
                <a:srgbClr val="434343"/>
              </a:buClr>
              <a:buSzPts val="1200"/>
              <a:buFont typeface="Roboto Condensed Light"/>
              <a:buChar char="●"/>
              <a:defRPr/>
            </a:lvl7pPr>
            <a:lvl8pPr lvl="7">
              <a:spcBef>
                <a:spcPts val="0"/>
              </a:spcBef>
              <a:spcAft>
                <a:spcPts val="0"/>
              </a:spcAft>
              <a:buClr>
                <a:srgbClr val="434343"/>
              </a:buClr>
              <a:buSzPts val="1200"/>
              <a:buFont typeface="Roboto Condensed Light"/>
              <a:buChar char="○"/>
              <a:defRPr/>
            </a:lvl8pPr>
            <a:lvl9pPr lvl="8">
              <a:spcBef>
                <a:spcPts val="0"/>
              </a:spcBef>
              <a:spcAft>
                <a:spcPts val="0"/>
              </a:spcAft>
              <a:buClr>
                <a:srgbClr val="434343"/>
              </a:buClr>
              <a:buSzPts val="1200"/>
              <a:buFont typeface="Roboto Condensed Light"/>
              <a:buChar char="■"/>
              <a:defRPr/>
            </a:lvl9pPr>
          </a:lstStyle>
          <a:p>
            <a:endParaRPr/>
          </a:p>
        </p:txBody>
      </p:sp>
      <p:sp>
        <p:nvSpPr>
          <p:cNvPr id="88" name="Google Shape;88;p18"/>
          <p:cNvSpPr txBox="1">
            <a:spLocks noGrp="1"/>
          </p:cNvSpPr>
          <p:nvPr>
            <p:ph type="title"/>
          </p:nvPr>
        </p:nvSpPr>
        <p:spPr>
          <a:xfrm>
            <a:off x="457200" y="539500"/>
            <a:ext cx="8229600" cy="31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30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89"/>
        <p:cNvGrpSpPr/>
        <p:nvPr/>
      </p:nvGrpSpPr>
      <p:grpSpPr>
        <a:xfrm>
          <a:off x="0" y="0"/>
          <a:ext cx="0" cy="0"/>
          <a:chOff x="0" y="0"/>
          <a:chExt cx="0" cy="0"/>
        </a:xfrm>
      </p:grpSpPr>
      <p:sp>
        <p:nvSpPr>
          <p:cNvPr id="90" name="Google Shape;90;p19"/>
          <p:cNvSpPr txBox="1">
            <a:spLocks noGrp="1"/>
          </p:cNvSpPr>
          <p:nvPr>
            <p:ph type="subTitle" idx="1"/>
          </p:nvPr>
        </p:nvSpPr>
        <p:spPr>
          <a:xfrm>
            <a:off x="3378750" y="1875746"/>
            <a:ext cx="2386500" cy="34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1" name="Google Shape;91;p19"/>
          <p:cNvSpPr txBox="1">
            <a:spLocks noGrp="1"/>
          </p:cNvSpPr>
          <p:nvPr>
            <p:ph type="subTitle" idx="2"/>
          </p:nvPr>
        </p:nvSpPr>
        <p:spPr>
          <a:xfrm>
            <a:off x="3378750" y="2154900"/>
            <a:ext cx="2386500" cy="62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2" name="Google Shape;92;p19"/>
          <p:cNvSpPr txBox="1">
            <a:spLocks noGrp="1"/>
          </p:cNvSpPr>
          <p:nvPr>
            <p:ph type="subTitle" idx="3"/>
          </p:nvPr>
        </p:nvSpPr>
        <p:spPr>
          <a:xfrm>
            <a:off x="774119" y="1875746"/>
            <a:ext cx="2386500" cy="34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3" name="Google Shape;93;p19"/>
          <p:cNvSpPr txBox="1">
            <a:spLocks noGrp="1"/>
          </p:cNvSpPr>
          <p:nvPr>
            <p:ph type="subTitle" idx="4"/>
          </p:nvPr>
        </p:nvSpPr>
        <p:spPr>
          <a:xfrm>
            <a:off x="774119" y="2154900"/>
            <a:ext cx="2386500" cy="62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4" name="Google Shape;94;p19"/>
          <p:cNvSpPr txBox="1">
            <a:spLocks noGrp="1"/>
          </p:cNvSpPr>
          <p:nvPr>
            <p:ph type="subTitle" idx="5"/>
          </p:nvPr>
        </p:nvSpPr>
        <p:spPr>
          <a:xfrm>
            <a:off x="5983381" y="1875746"/>
            <a:ext cx="2386500" cy="34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5" name="Google Shape;95;p19"/>
          <p:cNvSpPr txBox="1">
            <a:spLocks noGrp="1"/>
          </p:cNvSpPr>
          <p:nvPr>
            <p:ph type="subTitle" idx="6"/>
          </p:nvPr>
        </p:nvSpPr>
        <p:spPr>
          <a:xfrm>
            <a:off x="5983381" y="2154900"/>
            <a:ext cx="2386500" cy="62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6" name="Google Shape;96;p19"/>
          <p:cNvSpPr txBox="1">
            <a:spLocks noGrp="1"/>
          </p:cNvSpPr>
          <p:nvPr>
            <p:ph type="subTitle" idx="7"/>
          </p:nvPr>
        </p:nvSpPr>
        <p:spPr>
          <a:xfrm>
            <a:off x="3378750" y="3655871"/>
            <a:ext cx="2386500" cy="34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7" name="Google Shape;97;p19"/>
          <p:cNvSpPr txBox="1">
            <a:spLocks noGrp="1"/>
          </p:cNvSpPr>
          <p:nvPr>
            <p:ph type="subTitle" idx="8"/>
          </p:nvPr>
        </p:nvSpPr>
        <p:spPr>
          <a:xfrm>
            <a:off x="3378750" y="3935025"/>
            <a:ext cx="2386500" cy="62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8" name="Google Shape;98;p19"/>
          <p:cNvSpPr txBox="1">
            <a:spLocks noGrp="1"/>
          </p:cNvSpPr>
          <p:nvPr>
            <p:ph type="subTitle" idx="9"/>
          </p:nvPr>
        </p:nvSpPr>
        <p:spPr>
          <a:xfrm>
            <a:off x="774119" y="3655871"/>
            <a:ext cx="2386500" cy="34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9" name="Google Shape;99;p19"/>
          <p:cNvSpPr txBox="1">
            <a:spLocks noGrp="1"/>
          </p:cNvSpPr>
          <p:nvPr>
            <p:ph type="subTitle" idx="13"/>
          </p:nvPr>
        </p:nvSpPr>
        <p:spPr>
          <a:xfrm>
            <a:off x="774119" y="3935025"/>
            <a:ext cx="2386500" cy="62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0" name="Google Shape;100;p19"/>
          <p:cNvSpPr txBox="1">
            <a:spLocks noGrp="1"/>
          </p:cNvSpPr>
          <p:nvPr>
            <p:ph type="subTitle" idx="14"/>
          </p:nvPr>
        </p:nvSpPr>
        <p:spPr>
          <a:xfrm>
            <a:off x="5983381" y="3655871"/>
            <a:ext cx="2386500" cy="34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1" name="Google Shape;101;p19"/>
          <p:cNvSpPr txBox="1">
            <a:spLocks noGrp="1"/>
          </p:cNvSpPr>
          <p:nvPr>
            <p:ph type="subTitle" idx="15"/>
          </p:nvPr>
        </p:nvSpPr>
        <p:spPr>
          <a:xfrm>
            <a:off x="5983381" y="3935025"/>
            <a:ext cx="2386500" cy="62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2" name="Google Shape;102;p19"/>
          <p:cNvSpPr txBox="1">
            <a:spLocks noGrp="1"/>
          </p:cNvSpPr>
          <p:nvPr>
            <p:ph type="title"/>
          </p:nvPr>
        </p:nvSpPr>
        <p:spPr>
          <a:xfrm>
            <a:off x="1996975" y="539500"/>
            <a:ext cx="51501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2800">
                <a:solidFill>
                  <a:schemeClr val="accent6"/>
                </a:solidFill>
              </a:defRPr>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03"/>
        <p:cNvGrpSpPr/>
        <p:nvPr/>
      </p:nvGrpSpPr>
      <p:grpSpPr>
        <a:xfrm>
          <a:off x="0" y="0"/>
          <a:ext cx="0" cy="0"/>
          <a:chOff x="0" y="0"/>
          <a:chExt cx="0" cy="0"/>
        </a:xfrm>
      </p:grpSpPr>
      <p:sp>
        <p:nvSpPr>
          <p:cNvPr id="104" name="Google Shape;104;p20"/>
          <p:cNvSpPr txBox="1">
            <a:spLocks noGrp="1"/>
          </p:cNvSpPr>
          <p:nvPr>
            <p:ph type="title" hasCustomPrompt="1"/>
          </p:nvPr>
        </p:nvSpPr>
        <p:spPr>
          <a:xfrm>
            <a:off x="2822850" y="1930375"/>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300">
                <a:solidFill>
                  <a:schemeClr val="accent6"/>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05" name="Google Shape;105;p20"/>
          <p:cNvSpPr txBox="1">
            <a:spLocks noGrp="1"/>
          </p:cNvSpPr>
          <p:nvPr>
            <p:ph type="subTitle" idx="1"/>
          </p:nvPr>
        </p:nvSpPr>
        <p:spPr>
          <a:xfrm>
            <a:off x="2822975" y="2865425"/>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6" name="Google Shape;106;p20"/>
          <p:cNvSpPr txBox="1">
            <a:spLocks noGrp="1"/>
          </p:cNvSpPr>
          <p:nvPr>
            <p:ph type="title" idx="2" hasCustomPrompt="1"/>
          </p:nvPr>
        </p:nvSpPr>
        <p:spPr>
          <a:xfrm>
            <a:off x="2822850" y="532463"/>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300">
                <a:solidFill>
                  <a:schemeClr val="accent6"/>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07" name="Google Shape;107;p20"/>
          <p:cNvSpPr txBox="1">
            <a:spLocks noGrp="1"/>
          </p:cNvSpPr>
          <p:nvPr>
            <p:ph type="subTitle" idx="3"/>
          </p:nvPr>
        </p:nvSpPr>
        <p:spPr>
          <a:xfrm>
            <a:off x="2822975" y="1469225"/>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8" name="Google Shape;108;p20"/>
          <p:cNvSpPr txBox="1">
            <a:spLocks noGrp="1"/>
          </p:cNvSpPr>
          <p:nvPr>
            <p:ph type="title" idx="4" hasCustomPrompt="1"/>
          </p:nvPr>
        </p:nvSpPr>
        <p:spPr>
          <a:xfrm>
            <a:off x="2822850" y="324935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300">
                <a:solidFill>
                  <a:schemeClr val="accent6"/>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09" name="Google Shape;109;p20"/>
          <p:cNvSpPr txBox="1">
            <a:spLocks noGrp="1"/>
          </p:cNvSpPr>
          <p:nvPr>
            <p:ph type="subTitle" idx="5"/>
          </p:nvPr>
        </p:nvSpPr>
        <p:spPr>
          <a:xfrm>
            <a:off x="2822975" y="4185725"/>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2439450" y="2337508"/>
            <a:ext cx="4265100" cy="148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4600">
                <a:solidFill>
                  <a:schemeClr val="accent6"/>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 name="Google Shape;13;p3"/>
          <p:cNvSpPr txBox="1">
            <a:spLocks noGrp="1"/>
          </p:cNvSpPr>
          <p:nvPr>
            <p:ph type="subTitle" idx="1"/>
          </p:nvPr>
        </p:nvSpPr>
        <p:spPr>
          <a:xfrm>
            <a:off x="3133400" y="3760252"/>
            <a:ext cx="2877300" cy="59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 name="Google Shape;14;p3"/>
          <p:cNvSpPr txBox="1">
            <a:spLocks noGrp="1"/>
          </p:cNvSpPr>
          <p:nvPr>
            <p:ph type="title" idx="2" hasCustomPrompt="1"/>
          </p:nvPr>
        </p:nvSpPr>
        <p:spPr>
          <a:xfrm>
            <a:off x="3082350" y="820325"/>
            <a:ext cx="2979300" cy="1300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12000"/>
              <a:buNone/>
              <a:defRPr sz="11000">
                <a:solidFill>
                  <a:schemeClr val="accent5"/>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110"/>
        <p:cNvGrpSpPr/>
        <p:nvPr/>
      </p:nvGrpSpPr>
      <p:grpSpPr>
        <a:xfrm>
          <a:off x="0" y="0"/>
          <a:ext cx="0" cy="0"/>
          <a:chOff x="0" y="0"/>
          <a:chExt cx="0" cy="0"/>
        </a:xfrm>
      </p:grpSpPr>
      <p:sp>
        <p:nvSpPr>
          <p:cNvPr id="111" name="Google Shape;111;p21"/>
          <p:cNvSpPr txBox="1">
            <a:spLocks noGrp="1"/>
          </p:cNvSpPr>
          <p:nvPr>
            <p:ph type="subTitle" idx="1"/>
          </p:nvPr>
        </p:nvSpPr>
        <p:spPr>
          <a:xfrm>
            <a:off x="2822913" y="1453572"/>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900">
                <a:latin typeface="Changa One"/>
                <a:ea typeface="Changa One"/>
                <a:cs typeface="Changa One"/>
                <a:sym typeface="Chang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2" name="Google Shape;112;p21"/>
          <p:cNvSpPr txBox="1">
            <a:spLocks noGrp="1"/>
          </p:cNvSpPr>
          <p:nvPr>
            <p:ph type="subTitle" idx="2"/>
          </p:nvPr>
        </p:nvSpPr>
        <p:spPr>
          <a:xfrm>
            <a:off x="2647950" y="1900325"/>
            <a:ext cx="3848100" cy="764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3" name="Google Shape;113;p21"/>
          <p:cNvSpPr txBox="1"/>
          <p:nvPr/>
        </p:nvSpPr>
        <p:spPr>
          <a:xfrm>
            <a:off x="2647950" y="3414425"/>
            <a:ext cx="38481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b="1">
                <a:solidFill>
                  <a:schemeClr val="accent6"/>
                </a:solidFill>
                <a:latin typeface="Montserrat"/>
                <a:ea typeface="Montserrat"/>
                <a:cs typeface="Montserrat"/>
                <a:sym typeface="Montserrat"/>
              </a:rPr>
              <a:t>CREDITS</a:t>
            </a:r>
            <a:r>
              <a:rPr lang="en" sz="1300">
                <a:solidFill>
                  <a:schemeClr val="accent6"/>
                </a:solidFill>
                <a:latin typeface="Montserrat"/>
                <a:ea typeface="Montserrat"/>
                <a:cs typeface="Montserrat"/>
                <a:sym typeface="Montserrat"/>
              </a:rPr>
              <a:t>: This presentation template was created by </a:t>
            </a:r>
            <a:r>
              <a:rPr lang="en" sz="1300" b="1">
                <a:solidFill>
                  <a:schemeClr val="accent6"/>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300">
                <a:solidFill>
                  <a:schemeClr val="accent6"/>
                </a:solidFill>
                <a:latin typeface="Montserrat"/>
                <a:ea typeface="Montserrat"/>
                <a:cs typeface="Montserrat"/>
                <a:sym typeface="Montserrat"/>
              </a:rPr>
              <a:t>, including icons by </a:t>
            </a:r>
            <a:r>
              <a:rPr lang="en" sz="1300" b="1">
                <a:solidFill>
                  <a:schemeClr val="accent6"/>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300">
                <a:solidFill>
                  <a:schemeClr val="accent6"/>
                </a:solidFill>
                <a:latin typeface="Montserrat"/>
                <a:ea typeface="Montserrat"/>
                <a:cs typeface="Montserrat"/>
                <a:sym typeface="Montserrat"/>
              </a:rPr>
              <a:t>, infographics &amp; images by </a:t>
            </a:r>
            <a:r>
              <a:rPr lang="en" sz="1300" b="1">
                <a:solidFill>
                  <a:schemeClr val="accent6"/>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300">
                <a:solidFill>
                  <a:schemeClr val="accent6"/>
                </a:solidFill>
                <a:latin typeface="Montserrat"/>
                <a:ea typeface="Montserrat"/>
                <a:cs typeface="Montserrat"/>
                <a:sym typeface="Montserrat"/>
              </a:rPr>
              <a:t>.</a:t>
            </a:r>
            <a:endParaRPr sz="1300">
              <a:solidFill>
                <a:schemeClr val="accent6"/>
              </a:solidFill>
              <a:latin typeface="Montserrat"/>
              <a:ea typeface="Montserrat"/>
              <a:cs typeface="Montserrat"/>
              <a:sym typeface="Montserrat"/>
            </a:endParaRPr>
          </a:p>
          <a:p>
            <a:pPr marL="0" lvl="0" indent="0" algn="ctr" rtl="0">
              <a:spcBef>
                <a:spcPts val="0"/>
              </a:spcBef>
              <a:spcAft>
                <a:spcPts val="0"/>
              </a:spcAft>
              <a:buClr>
                <a:schemeClr val="dk1"/>
              </a:buClr>
              <a:buSzPts val="1100"/>
              <a:buFont typeface="Arial"/>
              <a:buNone/>
            </a:pPr>
            <a:endParaRPr>
              <a:solidFill>
                <a:schemeClr val="accent3"/>
              </a:solidFill>
              <a:latin typeface="Montserrat"/>
              <a:ea typeface="Montserrat"/>
              <a:cs typeface="Montserrat"/>
              <a:sym typeface="Montserrat"/>
            </a:endParaRPr>
          </a:p>
        </p:txBody>
      </p:sp>
      <p:sp>
        <p:nvSpPr>
          <p:cNvPr id="114" name="Google Shape;114;p21"/>
          <p:cNvSpPr txBox="1">
            <a:spLocks noGrp="1"/>
          </p:cNvSpPr>
          <p:nvPr>
            <p:ph type="title"/>
          </p:nvPr>
        </p:nvSpPr>
        <p:spPr>
          <a:xfrm>
            <a:off x="2710300" y="542925"/>
            <a:ext cx="3648000" cy="8097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sz="6800">
                <a:solidFill>
                  <a:schemeClr val="accent6"/>
                </a:solidFill>
              </a:defRPr>
            </a:lvl1pPr>
            <a:lvl2pPr lvl="1">
              <a:spcBef>
                <a:spcPts val="0"/>
              </a:spcBef>
              <a:spcAft>
                <a:spcPts val="0"/>
              </a:spcAft>
              <a:buSzPts val="3300"/>
              <a:buNone/>
              <a:defRPr>
                <a:latin typeface="Montserrat"/>
                <a:ea typeface="Montserrat"/>
                <a:cs typeface="Montserrat"/>
                <a:sym typeface="Montserrat"/>
              </a:defRPr>
            </a:lvl2pPr>
            <a:lvl3pPr lvl="2">
              <a:spcBef>
                <a:spcPts val="0"/>
              </a:spcBef>
              <a:spcAft>
                <a:spcPts val="0"/>
              </a:spcAft>
              <a:buSzPts val="3300"/>
              <a:buNone/>
              <a:defRPr>
                <a:latin typeface="Montserrat"/>
                <a:ea typeface="Montserrat"/>
                <a:cs typeface="Montserrat"/>
                <a:sym typeface="Montserrat"/>
              </a:defRPr>
            </a:lvl3pPr>
            <a:lvl4pPr lvl="3">
              <a:spcBef>
                <a:spcPts val="0"/>
              </a:spcBef>
              <a:spcAft>
                <a:spcPts val="0"/>
              </a:spcAft>
              <a:buSzPts val="3300"/>
              <a:buNone/>
              <a:defRPr>
                <a:latin typeface="Montserrat"/>
                <a:ea typeface="Montserrat"/>
                <a:cs typeface="Montserrat"/>
                <a:sym typeface="Montserrat"/>
              </a:defRPr>
            </a:lvl4pPr>
            <a:lvl5pPr lvl="4">
              <a:spcBef>
                <a:spcPts val="0"/>
              </a:spcBef>
              <a:spcAft>
                <a:spcPts val="0"/>
              </a:spcAft>
              <a:buSzPts val="3300"/>
              <a:buNone/>
              <a:defRPr>
                <a:latin typeface="Montserrat"/>
                <a:ea typeface="Montserrat"/>
                <a:cs typeface="Montserrat"/>
                <a:sym typeface="Montserrat"/>
              </a:defRPr>
            </a:lvl5pPr>
            <a:lvl6pPr lvl="5">
              <a:spcBef>
                <a:spcPts val="0"/>
              </a:spcBef>
              <a:spcAft>
                <a:spcPts val="0"/>
              </a:spcAft>
              <a:buSzPts val="3300"/>
              <a:buNone/>
              <a:defRPr>
                <a:latin typeface="Montserrat"/>
                <a:ea typeface="Montserrat"/>
                <a:cs typeface="Montserrat"/>
                <a:sym typeface="Montserrat"/>
              </a:defRPr>
            </a:lvl6pPr>
            <a:lvl7pPr lvl="6">
              <a:spcBef>
                <a:spcPts val="0"/>
              </a:spcBef>
              <a:spcAft>
                <a:spcPts val="0"/>
              </a:spcAft>
              <a:buSzPts val="3300"/>
              <a:buNone/>
              <a:defRPr>
                <a:latin typeface="Montserrat"/>
                <a:ea typeface="Montserrat"/>
                <a:cs typeface="Montserrat"/>
                <a:sym typeface="Montserrat"/>
              </a:defRPr>
            </a:lvl7pPr>
            <a:lvl8pPr lvl="7">
              <a:spcBef>
                <a:spcPts val="0"/>
              </a:spcBef>
              <a:spcAft>
                <a:spcPts val="0"/>
              </a:spcAft>
              <a:buSzPts val="3300"/>
              <a:buNone/>
              <a:defRPr>
                <a:latin typeface="Montserrat"/>
                <a:ea typeface="Montserrat"/>
                <a:cs typeface="Montserrat"/>
                <a:sym typeface="Montserrat"/>
              </a:defRPr>
            </a:lvl8pPr>
            <a:lvl9pPr lvl="8">
              <a:spcBef>
                <a:spcPts val="0"/>
              </a:spcBef>
              <a:spcAft>
                <a:spcPts val="0"/>
              </a:spcAft>
              <a:buSzPts val="3300"/>
              <a:buNone/>
              <a:defRPr>
                <a:latin typeface="Montserrat"/>
                <a:ea typeface="Montserrat"/>
                <a:cs typeface="Montserrat"/>
                <a:sym typeface="Montserrat"/>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Quote">
  <p:cSld name="MAIN_POINT_1">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2716500" y="3264875"/>
            <a:ext cx="3711000" cy="39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600">
                <a:solidFill>
                  <a:schemeClr val="accent6"/>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17" name="Google Shape;117;p22"/>
          <p:cNvSpPr txBox="1">
            <a:spLocks noGrp="1"/>
          </p:cNvSpPr>
          <p:nvPr>
            <p:ph type="subTitle" idx="1"/>
          </p:nvPr>
        </p:nvSpPr>
        <p:spPr>
          <a:xfrm>
            <a:off x="2143200" y="1484725"/>
            <a:ext cx="4857600" cy="171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2400">
                <a:solidFill>
                  <a:schemeClr val="accent6"/>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
  <p:cSld name="CUSTOM_11_2">
    <p:spTree>
      <p:nvGrpSpPr>
        <p:cNvPr id="1" name="Shape 118"/>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2 ">
  <p:cSld name="CUSTOM_11_1_1">
    <p:spTree>
      <p:nvGrpSpPr>
        <p:cNvPr id="1" name="Shape 119"/>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723900" y="1594800"/>
            <a:ext cx="3210000" cy="24111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a:solidFill>
                  <a:schemeClr val="accent6"/>
                </a:solidFill>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7" name="Google Shape;17;p4"/>
          <p:cNvSpPr txBox="1">
            <a:spLocks noGrp="1"/>
          </p:cNvSpPr>
          <p:nvPr>
            <p:ph type="title"/>
          </p:nvPr>
        </p:nvSpPr>
        <p:spPr>
          <a:xfrm>
            <a:off x="1996975" y="539500"/>
            <a:ext cx="51501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3000">
                <a:solidFill>
                  <a:schemeClr val="accent6"/>
                </a:solidFill>
              </a:defRPr>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body" idx="1"/>
          </p:nvPr>
        </p:nvSpPr>
        <p:spPr>
          <a:xfrm>
            <a:off x="1691744" y="2739104"/>
            <a:ext cx="2349900" cy="8322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0" name="Google Shape;20;p5"/>
          <p:cNvSpPr txBox="1">
            <a:spLocks noGrp="1"/>
          </p:cNvSpPr>
          <p:nvPr>
            <p:ph type="body" idx="2"/>
          </p:nvPr>
        </p:nvSpPr>
        <p:spPr>
          <a:xfrm>
            <a:off x="5102356" y="2739104"/>
            <a:ext cx="2349900" cy="8322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1" name="Google Shape;21;p5"/>
          <p:cNvSpPr txBox="1">
            <a:spLocks noGrp="1"/>
          </p:cNvSpPr>
          <p:nvPr>
            <p:ph type="title"/>
          </p:nvPr>
        </p:nvSpPr>
        <p:spPr>
          <a:xfrm>
            <a:off x="1996975" y="539500"/>
            <a:ext cx="51501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2800">
                <a:solidFill>
                  <a:schemeClr val="accent6"/>
                </a:solidFill>
              </a:defRPr>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22" name="Google Shape;22;p5"/>
          <p:cNvSpPr txBox="1">
            <a:spLocks noGrp="1"/>
          </p:cNvSpPr>
          <p:nvPr>
            <p:ph type="subTitle" idx="3"/>
          </p:nvPr>
        </p:nvSpPr>
        <p:spPr>
          <a:xfrm>
            <a:off x="1691744" y="2458675"/>
            <a:ext cx="2349900" cy="28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900">
                <a:latin typeface="Changa One"/>
                <a:ea typeface="Changa One"/>
                <a:cs typeface="Changa One"/>
                <a:sym typeface="Changa 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3" name="Google Shape;23;p5"/>
          <p:cNvSpPr txBox="1">
            <a:spLocks noGrp="1"/>
          </p:cNvSpPr>
          <p:nvPr>
            <p:ph type="subTitle" idx="4"/>
          </p:nvPr>
        </p:nvSpPr>
        <p:spPr>
          <a:xfrm>
            <a:off x="5102356" y="2458675"/>
            <a:ext cx="2349900" cy="28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900">
                <a:latin typeface="Changa One"/>
                <a:ea typeface="Changa One"/>
                <a:cs typeface="Changa One"/>
                <a:sym typeface="Changa 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457200" y="539500"/>
            <a:ext cx="82296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600"/>
              <a:buNone/>
              <a:defRPr sz="3000"/>
            </a:lvl1pPr>
            <a:lvl2pPr lvl="1" algn="ctr" rtl="0">
              <a:spcBef>
                <a:spcPts val="0"/>
              </a:spcBef>
              <a:spcAft>
                <a:spcPts val="0"/>
              </a:spcAft>
              <a:buClr>
                <a:schemeClr val="accent4"/>
              </a:buClr>
              <a:buSzPts val="3300"/>
              <a:buNone/>
              <a:defRPr>
                <a:solidFill>
                  <a:schemeClr val="accent4"/>
                </a:solidFill>
              </a:defRPr>
            </a:lvl2pPr>
            <a:lvl3pPr lvl="2" algn="ctr" rtl="0">
              <a:spcBef>
                <a:spcPts val="0"/>
              </a:spcBef>
              <a:spcAft>
                <a:spcPts val="0"/>
              </a:spcAft>
              <a:buClr>
                <a:schemeClr val="accent4"/>
              </a:buClr>
              <a:buSzPts val="3300"/>
              <a:buNone/>
              <a:defRPr>
                <a:solidFill>
                  <a:schemeClr val="accent4"/>
                </a:solidFill>
              </a:defRPr>
            </a:lvl3pPr>
            <a:lvl4pPr lvl="3" algn="ctr" rtl="0">
              <a:spcBef>
                <a:spcPts val="0"/>
              </a:spcBef>
              <a:spcAft>
                <a:spcPts val="0"/>
              </a:spcAft>
              <a:buClr>
                <a:schemeClr val="accent4"/>
              </a:buClr>
              <a:buSzPts val="3300"/>
              <a:buNone/>
              <a:defRPr>
                <a:solidFill>
                  <a:schemeClr val="accent4"/>
                </a:solidFill>
              </a:defRPr>
            </a:lvl4pPr>
            <a:lvl5pPr lvl="4" algn="ctr" rtl="0">
              <a:spcBef>
                <a:spcPts val="0"/>
              </a:spcBef>
              <a:spcAft>
                <a:spcPts val="0"/>
              </a:spcAft>
              <a:buClr>
                <a:schemeClr val="accent4"/>
              </a:buClr>
              <a:buSzPts val="3300"/>
              <a:buNone/>
              <a:defRPr>
                <a:solidFill>
                  <a:schemeClr val="accent4"/>
                </a:solidFill>
              </a:defRPr>
            </a:lvl5pPr>
            <a:lvl6pPr lvl="5" algn="ctr" rtl="0">
              <a:spcBef>
                <a:spcPts val="0"/>
              </a:spcBef>
              <a:spcAft>
                <a:spcPts val="0"/>
              </a:spcAft>
              <a:buClr>
                <a:schemeClr val="accent4"/>
              </a:buClr>
              <a:buSzPts val="3300"/>
              <a:buNone/>
              <a:defRPr>
                <a:solidFill>
                  <a:schemeClr val="accent4"/>
                </a:solidFill>
              </a:defRPr>
            </a:lvl6pPr>
            <a:lvl7pPr lvl="6" algn="ctr" rtl="0">
              <a:spcBef>
                <a:spcPts val="0"/>
              </a:spcBef>
              <a:spcAft>
                <a:spcPts val="0"/>
              </a:spcAft>
              <a:buClr>
                <a:schemeClr val="accent4"/>
              </a:buClr>
              <a:buSzPts val="3300"/>
              <a:buNone/>
              <a:defRPr>
                <a:solidFill>
                  <a:schemeClr val="accent4"/>
                </a:solidFill>
              </a:defRPr>
            </a:lvl7pPr>
            <a:lvl8pPr lvl="7" algn="ctr" rtl="0">
              <a:spcBef>
                <a:spcPts val="0"/>
              </a:spcBef>
              <a:spcAft>
                <a:spcPts val="0"/>
              </a:spcAft>
              <a:buClr>
                <a:schemeClr val="accent4"/>
              </a:buClr>
              <a:buSzPts val="3300"/>
              <a:buNone/>
              <a:defRPr>
                <a:solidFill>
                  <a:schemeClr val="accent4"/>
                </a:solidFill>
              </a:defRPr>
            </a:lvl8pPr>
            <a:lvl9pPr lvl="8" algn="ctr" rtl="0">
              <a:spcBef>
                <a:spcPts val="0"/>
              </a:spcBef>
              <a:spcAft>
                <a:spcPts val="0"/>
              </a:spcAft>
              <a:buClr>
                <a:schemeClr val="accent4"/>
              </a:buClr>
              <a:buSzPts val="3300"/>
              <a:buNone/>
              <a:defRPr>
                <a:solidFill>
                  <a:schemeClr val="accent4"/>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txBox="1">
            <a:spLocks noGrp="1"/>
          </p:cNvSpPr>
          <p:nvPr>
            <p:ph type="body" idx="1"/>
          </p:nvPr>
        </p:nvSpPr>
        <p:spPr>
          <a:xfrm>
            <a:off x="1105626" y="1228150"/>
            <a:ext cx="2811600" cy="27537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solidFill>
                  <a:schemeClr val="accent6"/>
                </a:solidFill>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7"/>
          <p:cNvSpPr txBox="1">
            <a:spLocks noGrp="1"/>
          </p:cNvSpPr>
          <p:nvPr>
            <p:ph type="title"/>
          </p:nvPr>
        </p:nvSpPr>
        <p:spPr>
          <a:xfrm>
            <a:off x="1996975" y="539500"/>
            <a:ext cx="51501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3000">
                <a:solidFill>
                  <a:schemeClr val="accent6"/>
                </a:solidFill>
              </a:defRPr>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2166900" y="1573238"/>
            <a:ext cx="4810200" cy="1239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11800">
                <a:solidFill>
                  <a:schemeClr val="accent6"/>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8"/>
          <p:cNvSpPr txBox="1">
            <a:spLocks noGrp="1"/>
          </p:cNvSpPr>
          <p:nvPr>
            <p:ph type="subTitle" idx="1"/>
          </p:nvPr>
        </p:nvSpPr>
        <p:spPr>
          <a:xfrm>
            <a:off x="2143200" y="2992463"/>
            <a:ext cx="4857600" cy="5778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txBox="1">
            <a:spLocks noGrp="1"/>
          </p:cNvSpPr>
          <p:nvPr>
            <p:ph type="subTitle" idx="1"/>
          </p:nvPr>
        </p:nvSpPr>
        <p:spPr>
          <a:xfrm>
            <a:off x="4905000" y="2193700"/>
            <a:ext cx="3105600" cy="16458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Char char="●"/>
              <a:defRPr/>
            </a:lvl1pPr>
            <a:lvl2pPr lvl="1" rtl="0">
              <a:spcBef>
                <a:spcPts val="1000"/>
              </a:spcBef>
              <a:spcAft>
                <a:spcPts val="0"/>
              </a:spcAft>
              <a:buClr>
                <a:srgbClr val="E9E2C9"/>
              </a:buClr>
              <a:buSzPts val="1400"/>
              <a:buChar char="○"/>
              <a:defRPr/>
            </a:lvl2pPr>
            <a:lvl3pPr lvl="2" rtl="0">
              <a:spcBef>
                <a:spcPts val="0"/>
              </a:spcBef>
              <a:spcAft>
                <a:spcPts val="0"/>
              </a:spcAft>
              <a:buClr>
                <a:srgbClr val="E9E2C9"/>
              </a:buClr>
              <a:buSzPts val="1400"/>
              <a:buChar char="■"/>
              <a:defRPr/>
            </a:lvl3pPr>
            <a:lvl4pPr lvl="3" rtl="0">
              <a:spcBef>
                <a:spcPts val="0"/>
              </a:spcBef>
              <a:spcAft>
                <a:spcPts val="0"/>
              </a:spcAft>
              <a:buClr>
                <a:srgbClr val="E9E2C9"/>
              </a:buClr>
              <a:buSzPts val="1400"/>
              <a:buChar char="●"/>
              <a:defRPr/>
            </a:lvl4pPr>
            <a:lvl5pPr lvl="4" rtl="0">
              <a:spcBef>
                <a:spcPts val="0"/>
              </a:spcBef>
              <a:spcAft>
                <a:spcPts val="0"/>
              </a:spcAft>
              <a:buClr>
                <a:srgbClr val="E9E2C9"/>
              </a:buClr>
              <a:buSzPts val="1400"/>
              <a:buChar char="○"/>
              <a:defRPr/>
            </a:lvl5pPr>
            <a:lvl6pPr lvl="5" rtl="0">
              <a:spcBef>
                <a:spcPts val="0"/>
              </a:spcBef>
              <a:spcAft>
                <a:spcPts val="0"/>
              </a:spcAft>
              <a:buClr>
                <a:srgbClr val="E9E2C9"/>
              </a:buClr>
              <a:buSzPts val="1400"/>
              <a:buChar char="■"/>
              <a:defRPr/>
            </a:lvl6pPr>
            <a:lvl7pPr lvl="6" rtl="0">
              <a:spcBef>
                <a:spcPts val="0"/>
              </a:spcBef>
              <a:spcAft>
                <a:spcPts val="0"/>
              </a:spcAft>
              <a:buClr>
                <a:srgbClr val="E9E2C9"/>
              </a:buClr>
              <a:buSzPts val="1400"/>
              <a:buChar char="●"/>
              <a:defRPr/>
            </a:lvl7pPr>
            <a:lvl8pPr lvl="7" rtl="0">
              <a:spcBef>
                <a:spcPts val="0"/>
              </a:spcBef>
              <a:spcAft>
                <a:spcPts val="0"/>
              </a:spcAft>
              <a:buClr>
                <a:srgbClr val="E9E2C9"/>
              </a:buClr>
              <a:buSzPts val="1400"/>
              <a:buChar char="○"/>
              <a:defRPr/>
            </a:lvl8pPr>
            <a:lvl9pPr lvl="8" rtl="0">
              <a:spcBef>
                <a:spcPts val="0"/>
              </a:spcBef>
              <a:spcAft>
                <a:spcPts val="0"/>
              </a:spcAft>
              <a:buClr>
                <a:srgbClr val="E9E2C9"/>
              </a:buClr>
              <a:buSzPts val="1400"/>
              <a:buChar char="■"/>
              <a:defRPr/>
            </a:lvl9pPr>
          </a:lstStyle>
          <a:p>
            <a:endParaRPr/>
          </a:p>
        </p:txBody>
      </p:sp>
      <p:sp>
        <p:nvSpPr>
          <p:cNvPr id="34" name="Google Shape;34;p9"/>
          <p:cNvSpPr txBox="1">
            <a:spLocks noGrp="1"/>
          </p:cNvSpPr>
          <p:nvPr>
            <p:ph type="title"/>
          </p:nvPr>
        </p:nvSpPr>
        <p:spPr>
          <a:xfrm>
            <a:off x="1996975" y="539500"/>
            <a:ext cx="51501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2800">
                <a:solidFill>
                  <a:schemeClr val="accent6"/>
                </a:solidFill>
              </a:defRPr>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35" name="Google Shape;35;p9"/>
          <p:cNvSpPr txBox="1">
            <a:spLocks noGrp="1"/>
          </p:cNvSpPr>
          <p:nvPr>
            <p:ph type="subTitle" idx="2"/>
          </p:nvPr>
        </p:nvSpPr>
        <p:spPr>
          <a:xfrm>
            <a:off x="4905000" y="2066000"/>
            <a:ext cx="2349900" cy="283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900">
                <a:latin typeface="Changa One"/>
                <a:ea typeface="Changa One"/>
                <a:cs typeface="Changa One"/>
                <a:sym typeface="Changa 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6"/>
        <p:cNvGrpSpPr/>
        <p:nvPr/>
      </p:nvGrpSpPr>
      <p:grpSpPr>
        <a:xfrm>
          <a:off x="0" y="0"/>
          <a:ext cx="0" cy="0"/>
          <a:chOff x="0" y="0"/>
          <a:chExt cx="0" cy="0"/>
        </a:xfrm>
      </p:grpSpPr>
      <p:sp>
        <p:nvSpPr>
          <p:cNvPr id="37" name="Google Shape;37;p10"/>
          <p:cNvSpPr txBox="1">
            <a:spLocks noGrp="1"/>
          </p:cNvSpPr>
          <p:nvPr>
            <p:ph type="title"/>
          </p:nvPr>
        </p:nvSpPr>
        <p:spPr>
          <a:xfrm>
            <a:off x="1409700" y="3686050"/>
            <a:ext cx="4455000" cy="8829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900"/>
              <a:buNone/>
              <a:defRPr sz="3600">
                <a:solidFill>
                  <a:schemeClr val="accent6"/>
                </a:solidFill>
              </a:defRPr>
            </a:lvl1pPr>
            <a:lvl2pPr lvl="1" algn="ctr" rtl="0">
              <a:spcBef>
                <a:spcPts val="0"/>
              </a:spcBef>
              <a:spcAft>
                <a:spcPts val="0"/>
              </a:spcAft>
              <a:buSzPts val="2900"/>
              <a:buNone/>
              <a:defRPr sz="2900"/>
            </a:lvl2pPr>
            <a:lvl3pPr lvl="2" algn="ctr" rtl="0">
              <a:spcBef>
                <a:spcPts val="0"/>
              </a:spcBef>
              <a:spcAft>
                <a:spcPts val="0"/>
              </a:spcAft>
              <a:buSzPts val="2900"/>
              <a:buNone/>
              <a:defRPr sz="2900"/>
            </a:lvl3pPr>
            <a:lvl4pPr lvl="3" algn="ctr" rtl="0">
              <a:spcBef>
                <a:spcPts val="0"/>
              </a:spcBef>
              <a:spcAft>
                <a:spcPts val="0"/>
              </a:spcAft>
              <a:buSzPts val="2900"/>
              <a:buNone/>
              <a:defRPr sz="2900"/>
            </a:lvl4pPr>
            <a:lvl5pPr lvl="4" algn="ctr" rtl="0">
              <a:spcBef>
                <a:spcPts val="0"/>
              </a:spcBef>
              <a:spcAft>
                <a:spcPts val="0"/>
              </a:spcAft>
              <a:buSzPts val="2900"/>
              <a:buNone/>
              <a:defRPr sz="2900"/>
            </a:lvl5pPr>
            <a:lvl6pPr lvl="5" algn="ctr" rtl="0">
              <a:spcBef>
                <a:spcPts val="0"/>
              </a:spcBef>
              <a:spcAft>
                <a:spcPts val="0"/>
              </a:spcAft>
              <a:buSzPts val="2900"/>
              <a:buNone/>
              <a:defRPr sz="2900"/>
            </a:lvl6pPr>
            <a:lvl7pPr lvl="6" algn="ctr" rtl="0">
              <a:spcBef>
                <a:spcPts val="0"/>
              </a:spcBef>
              <a:spcAft>
                <a:spcPts val="0"/>
              </a:spcAft>
              <a:buSzPts val="2900"/>
              <a:buNone/>
              <a:defRPr sz="2900"/>
            </a:lvl7pPr>
            <a:lvl8pPr lvl="7" algn="ctr" rtl="0">
              <a:spcBef>
                <a:spcPts val="0"/>
              </a:spcBef>
              <a:spcAft>
                <a:spcPts val="0"/>
              </a:spcAft>
              <a:buSzPts val="2900"/>
              <a:buNone/>
              <a:defRPr sz="2900"/>
            </a:lvl8pPr>
            <a:lvl9pPr lvl="8" algn="ctr" rtl="0">
              <a:spcBef>
                <a:spcPts val="0"/>
              </a:spcBef>
              <a:spcAft>
                <a:spcPts val="0"/>
              </a:spcAft>
              <a:buSzPts val="2900"/>
              <a:buNone/>
              <a:defRPr sz="29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28400" y="445025"/>
            <a:ext cx="74871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dk1"/>
              </a:buClr>
              <a:buSzPts val="1600"/>
              <a:buFont typeface="Fira Sans Extra Condensed SemiBold"/>
              <a:buNone/>
              <a:defRPr sz="1600">
                <a:solidFill>
                  <a:schemeClr val="dk1"/>
                </a:solidFill>
                <a:latin typeface="Fira Sans Extra Condensed SemiBold"/>
                <a:ea typeface="Fira Sans Extra Condensed SemiBold"/>
                <a:cs typeface="Fira Sans Extra Condensed SemiBold"/>
                <a:sym typeface="Fira Sans Extra Condensed SemiBold"/>
              </a:defRPr>
            </a:lvl1pPr>
            <a:lvl2pPr lvl="1" algn="ctr">
              <a:spcBef>
                <a:spcPts val="0"/>
              </a:spcBef>
              <a:spcAft>
                <a:spcPts val="0"/>
              </a:spcAft>
              <a:buClr>
                <a:schemeClr val="dk1"/>
              </a:buClr>
              <a:buSzPts val="3300"/>
              <a:buFont typeface="Abel"/>
              <a:buNone/>
              <a:defRPr sz="3300">
                <a:solidFill>
                  <a:schemeClr val="dk1"/>
                </a:solidFill>
                <a:latin typeface="Abel"/>
                <a:ea typeface="Abel"/>
                <a:cs typeface="Abel"/>
                <a:sym typeface="Abel"/>
              </a:defRPr>
            </a:lvl2pPr>
            <a:lvl3pPr lvl="2" algn="ctr">
              <a:spcBef>
                <a:spcPts val="0"/>
              </a:spcBef>
              <a:spcAft>
                <a:spcPts val="0"/>
              </a:spcAft>
              <a:buClr>
                <a:schemeClr val="dk1"/>
              </a:buClr>
              <a:buSzPts val="3300"/>
              <a:buFont typeface="Abel"/>
              <a:buNone/>
              <a:defRPr sz="3300">
                <a:solidFill>
                  <a:schemeClr val="dk1"/>
                </a:solidFill>
                <a:latin typeface="Abel"/>
                <a:ea typeface="Abel"/>
                <a:cs typeface="Abel"/>
                <a:sym typeface="Abel"/>
              </a:defRPr>
            </a:lvl3pPr>
            <a:lvl4pPr lvl="3" algn="ctr">
              <a:spcBef>
                <a:spcPts val="0"/>
              </a:spcBef>
              <a:spcAft>
                <a:spcPts val="0"/>
              </a:spcAft>
              <a:buClr>
                <a:schemeClr val="dk1"/>
              </a:buClr>
              <a:buSzPts val="3300"/>
              <a:buFont typeface="Abel"/>
              <a:buNone/>
              <a:defRPr sz="3300">
                <a:solidFill>
                  <a:schemeClr val="dk1"/>
                </a:solidFill>
                <a:latin typeface="Abel"/>
                <a:ea typeface="Abel"/>
                <a:cs typeface="Abel"/>
                <a:sym typeface="Abel"/>
              </a:defRPr>
            </a:lvl4pPr>
            <a:lvl5pPr lvl="4" algn="ctr">
              <a:spcBef>
                <a:spcPts val="0"/>
              </a:spcBef>
              <a:spcAft>
                <a:spcPts val="0"/>
              </a:spcAft>
              <a:buClr>
                <a:schemeClr val="dk1"/>
              </a:buClr>
              <a:buSzPts val="3300"/>
              <a:buFont typeface="Abel"/>
              <a:buNone/>
              <a:defRPr sz="3300">
                <a:solidFill>
                  <a:schemeClr val="dk1"/>
                </a:solidFill>
                <a:latin typeface="Abel"/>
                <a:ea typeface="Abel"/>
                <a:cs typeface="Abel"/>
                <a:sym typeface="Abel"/>
              </a:defRPr>
            </a:lvl5pPr>
            <a:lvl6pPr lvl="5" algn="ctr">
              <a:spcBef>
                <a:spcPts val="0"/>
              </a:spcBef>
              <a:spcAft>
                <a:spcPts val="0"/>
              </a:spcAft>
              <a:buClr>
                <a:schemeClr val="dk1"/>
              </a:buClr>
              <a:buSzPts val="3300"/>
              <a:buFont typeface="Abel"/>
              <a:buNone/>
              <a:defRPr sz="3300">
                <a:solidFill>
                  <a:schemeClr val="dk1"/>
                </a:solidFill>
                <a:latin typeface="Abel"/>
                <a:ea typeface="Abel"/>
                <a:cs typeface="Abel"/>
                <a:sym typeface="Abel"/>
              </a:defRPr>
            </a:lvl6pPr>
            <a:lvl7pPr lvl="6" algn="ctr">
              <a:spcBef>
                <a:spcPts val="0"/>
              </a:spcBef>
              <a:spcAft>
                <a:spcPts val="0"/>
              </a:spcAft>
              <a:buClr>
                <a:schemeClr val="dk1"/>
              </a:buClr>
              <a:buSzPts val="3300"/>
              <a:buFont typeface="Abel"/>
              <a:buNone/>
              <a:defRPr sz="3300">
                <a:solidFill>
                  <a:schemeClr val="dk1"/>
                </a:solidFill>
                <a:latin typeface="Abel"/>
                <a:ea typeface="Abel"/>
                <a:cs typeface="Abel"/>
                <a:sym typeface="Abel"/>
              </a:defRPr>
            </a:lvl7pPr>
            <a:lvl8pPr lvl="7" algn="ctr">
              <a:spcBef>
                <a:spcPts val="0"/>
              </a:spcBef>
              <a:spcAft>
                <a:spcPts val="0"/>
              </a:spcAft>
              <a:buClr>
                <a:schemeClr val="dk1"/>
              </a:buClr>
              <a:buSzPts val="3300"/>
              <a:buFont typeface="Abel"/>
              <a:buNone/>
              <a:defRPr sz="3300">
                <a:solidFill>
                  <a:schemeClr val="dk1"/>
                </a:solidFill>
                <a:latin typeface="Abel"/>
                <a:ea typeface="Abel"/>
                <a:cs typeface="Abel"/>
                <a:sym typeface="Abel"/>
              </a:defRPr>
            </a:lvl8pPr>
            <a:lvl9pPr lvl="8" algn="ctr">
              <a:spcBef>
                <a:spcPts val="0"/>
              </a:spcBef>
              <a:spcAft>
                <a:spcPts val="0"/>
              </a:spcAft>
              <a:buClr>
                <a:schemeClr val="dk1"/>
              </a:buClr>
              <a:buSzPts val="3300"/>
              <a:buFont typeface="Abel"/>
              <a:buNone/>
              <a:defRPr sz="3300">
                <a:solidFill>
                  <a:schemeClr val="dk1"/>
                </a:solidFill>
                <a:latin typeface="Abel"/>
                <a:ea typeface="Abel"/>
                <a:cs typeface="Abel"/>
                <a:sym typeface="Abel"/>
              </a:defRPr>
            </a:lvl9pPr>
          </a:lstStyle>
          <a:p>
            <a:endParaRPr/>
          </a:p>
        </p:txBody>
      </p:sp>
      <p:sp>
        <p:nvSpPr>
          <p:cNvPr id="7" name="Google Shape;7;p1"/>
          <p:cNvSpPr txBox="1">
            <a:spLocks noGrp="1"/>
          </p:cNvSpPr>
          <p:nvPr>
            <p:ph type="body" idx="1"/>
          </p:nvPr>
        </p:nvSpPr>
        <p:spPr>
          <a:xfrm>
            <a:off x="828400" y="1808575"/>
            <a:ext cx="7487100" cy="2760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0"/>
        <p:cNvGrpSpPr/>
        <p:nvPr/>
      </p:nvGrpSpPr>
      <p:grpSpPr>
        <a:xfrm>
          <a:off x="0" y="0"/>
          <a:ext cx="0" cy="0"/>
          <a:chOff x="0" y="0"/>
          <a:chExt cx="0" cy="0"/>
        </a:xfrm>
      </p:grpSpPr>
      <p:sp>
        <p:nvSpPr>
          <p:cNvPr id="121" name="Google Shape;121;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22" name="Google Shape;122;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5.xml"/><Relationship Id="rId5" Type="http://schemas.openxmlformats.org/officeDocument/2006/relationships/image" Target="../media/image15.png"/><Relationship Id="rId4" Type="http://schemas.microsoft.com/office/2007/relationships/hdphoto" Target="../media/hdphoto5.wdp"/></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7"/>
          <p:cNvSpPr txBox="1">
            <a:spLocks noGrp="1"/>
          </p:cNvSpPr>
          <p:nvPr>
            <p:ph type="subTitle" idx="1"/>
          </p:nvPr>
        </p:nvSpPr>
        <p:spPr>
          <a:xfrm>
            <a:off x="831501" y="2707025"/>
            <a:ext cx="3901800" cy="5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b="1" i="1" dirty="0">
                <a:solidFill>
                  <a:schemeClr val="tx1"/>
                </a:solidFill>
                <a:latin typeface="Roboto" panose="02000000000000000000" pitchFamily="2" charset="0"/>
                <a:ea typeface="Roboto" panose="02000000000000000000" pitchFamily="2" charset="0"/>
              </a:rPr>
              <a:t>Ali Mirza Ammar</a:t>
            </a:r>
            <a:endParaRPr sz="2000" b="1" i="1" dirty="0">
              <a:solidFill>
                <a:schemeClr val="tx1"/>
              </a:solidFill>
              <a:latin typeface="Roboto" panose="02000000000000000000" pitchFamily="2" charset="0"/>
              <a:ea typeface="Roboto" panose="02000000000000000000" pitchFamily="2" charset="0"/>
            </a:endParaRPr>
          </a:p>
        </p:txBody>
      </p:sp>
      <p:pic>
        <p:nvPicPr>
          <p:cNvPr id="3" name="Graphic 2">
            <a:extLst>
              <a:ext uri="{FF2B5EF4-FFF2-40B4-BE49-F238E27FC236}">
                <a16:creationId xmlns:a16="http://schemas.microsoft.com/office/drawing/2014/main" id="{553F3570-89B7-E464-AB83-201D7D9CEF6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182044" y="2173614"/>
            <a:ext cx="2961956" cy="2961956"/>
          </a:xfrm>
          <a:prstGeom prst="rect">
            <a:avLst/>
          </a:prstGeom>
        </p:spPr>
      </p:pic>
      <p:pic>
        <p:nvPicPr>
          <p:cNvPr id="1186" name="Picture 1185" descr="A person and person sitting at a table with laptops and charts&#10;&#10;AI-generated content may be incorrect.">
            <a:extLst>
              <a:ext uri="{FF2B5EF4-FFF2-40B4-BE49-F238E27FC236}">
                <a16:creationId xmlns:a16="http://schemas.microsoft.com/office/drawing/2014/main" id="{A8A29B6D-6527-432C-2556-6ED5D9E18CA5}"/>
              </a:ext>
            </a:extLst>
          </p:cNvPr>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Lst>
          </a:blip>
          <a:stretch>
            <a:fillRect/>
          </a:stretch>
        </p:blipFill>
        <p:spPr>
          <a:xfrm>
            <a:off x="6182044" y="2173614"/>
            <a:ext cx="2961956" cy="2961956"/>
          </a:xfrm>
          <a:prstGeom prst="rect">
            <a:avLst/>
          </a:prstGeom>
        </p:spPr>
      </p:pic>
      <p:sp>
        <p:nvSpPr>
          <p:cNvPr id="129" name="Google Shape;129;p27"/>
          <p:cNvSpPr txBox="1">
            <a:spLocks noGrp="1"/>
          </p:cNvSpPr>
          <p:nvPr>
            <p:ph type="ctrTitle"/>
          </p:nvPr>
        </p:nvSpPr>
        <p:spPr>
          <a:xfrm>
            <a:off x="796498" y="1541675"/>
            <a:ext cx="5910559" cy="14397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US" sz="3200" b="1" dirty="0">
                <a:solidFill>
                  <a:schemeClr val="tx1"/>
                </a:solidFill>
                <a:latin typeface="Roboto" panose="02000000000000000000" pitchFamily="2" charset="0"/>
                <a:ea typeface="Roboto" panose="02000000000000000000" pitchFamily="2" charset="0"/>
              </a:rPr>
              <a:t>Our Journey: Exploring Asset &amp; </a:t>
            </a:r>
            <a:r>
              <a:rPr lang="en-US" sz="3200" b="1" dirty="0">
                <a:solidFill>
                  <a:srgbClr val="646464"/>
                </a:solidFill>
                <a:latin typeface="Roboto" panose="02000000000000000000" pitchFamily="2" charset="0"/>
                <a:ea typeface="Roboto" panose="02000000000000000000" pitchFamily="2" charset="0"/>
              </a:rPr>
              <a:t>Market Indicator </a:t>
            </a:r>
            <a:r>
              <a:rPr lang="en-US" sz="3200" b="1" dirty="0">
                <a:solidFill>
                  <a:schemeClr val="tx1"/>
                </a:solidFill>
                <a:latin typeface="Roboto" panose="02000000000000000000" pitchFamily="2" charset="0"/>
                <a:ea typeface="Roboto" panose="02000000000000000000" pitchFamily="2" charset="0"/>
              </a:rPr>
              <a:t>Relationships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8">
          <a:extLst>
            <a:ext uri="{FF2B5EF4-FFF2-40B4-BE49-F238E27FC236}">
              <a16:creationId xmlns:a16="http://schemas.microsoft.com/office/drawing/2014/main" id="{904914EB-9B48-16F5-81AF-535AFB145C09}"/>
            </a:ext>
          </a:extLst>
        </p:cNvPr>
        <p:cNvGrpSpPr/>
        <p:nvPr/>
      </p:nvGrpSpPr>
      <p:grpSpPr>
        <a:xfrm>
          <a:off x="0" y="0"/>
          <a:ext cx="0" cy="0"/>
          <a:chOff x="0" y="0"/>
          <a:chExt cx="0" cy="0"/>
        </a:xfrm>
      </p:grpSpPr>
      <p:sp>
        <p:nvSpPr>
          <p:cNvPr id="909" name="Google Shape;909;p28">
            <a:extLst>
              <a:ext uri="{FF2B5EF4-FFF2-40B4-BE49-F238E27FC236}">
                <a16:creationId xmlns:a16="http://schemas.microsoft.com/office/drawing/2014/main" id="{45CD4C5C-7778-7010-852B-391396C38399}"/>
              </a:ext>
            </a:extLst>
          </p:cNvPr>
          <p:cNvSpPr txBox="1">
            <a:spLocks noGrp="1"/>
          </p:cNvSpPr>
          <p:nvPr>
            <p:ph type="title"/>
          </p:nvPr>
        </p:nvSpPr>
        <p:spPr>
          <a:xfrm>
            <a:off x="457200" y="388600"/>
            <a:ext cx="82296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latin typeface="Roboto" panose="02000000000000000000" pitchFamily="2" charset="0"/>
                <a:ea typeface="Roboto" panose="02000000000000000000" pitchFamily="2" charset="0"/>
              </a:rPr>
              <a:t>Probability Game?</a:t>
            </a:r>
            <a:endParaRPr lang="en-US" b="1" dirty="0">
              <a:solidFill>
                <a:schemeClr val="dk1"/>
              </a:solidFill>
              <a:latin typeface="Roboto" panose="02000000000000000000" pitchFamily="2" charset="0"/>
              <a:ea typeface="Roboto" panose="02000000000000000000" pitchFamily="2" charset="0"/>
            </a:endParaRPr>
          </a:p>
        </p:txBody>
      </p:sp>
      <p:pic>
        <p:nvPicPr>
          <p:cNvPr id="8" name="Picture 7">
            <a:extLst>
              <a:ext uri="{FF2B5EF4-FFF2-40B4-BE49-F238E27FC236}">
                <a16:creationId xmlns:a16="http://schemas.microsoft.com/office/drawing/2014/main" id="{D920E762-4ED0-11A4-527B-DD370A06DEE9}"/>
              </a:ext>
            </a:extLst>
          </p:cNvPr>
          <p:cNvPicPr>
            <a:picLocks noChangeAspect="1"/>
          </p:cNvPicPr>
          <p:nvPr/>
        </p:nvPicPr>
        <p:blipFill>
          <a:blip r:embed="rId3"/>
          <a:stretch>
            <a:fillRect/>
          </a:stretch>
        </p:blipFill>
        <p:spPr>
          <a:xfrm>
            <a:off x="2452190" y="1097300"/>
            <a:ext cx="4239620" cy="3657600"/>
          </a:xfrm>
          <a:prstGeom prst="rect">
            <a:avLst/>
          </a:prstGeom>
        </p:spPr>
      </p:pic>
      <p:sp>
        <p:nvSpPr>
          <p:cNvPr id="2" name="TextBox 1">
            <a:extLst>
              <a:ext uri="{FF2B5EF4-FFF2-40B4-BE49-F238E27FC236}">
                <a16:creationId xmlns:a16="http://schemas.microsoft.com/office/drawing/2014/main" id="{F8A36FA8-12B6-A1FB-44A8-5008862A2C10}"/>
              </a:ext>
            </a:extLst>
          </p:cNvPr>
          <p:cNvSpPr txBox="1"/>
          <p:nvPr/>
        </p:nvSpPr>
        <p:spPr>
          <a:xfrm>
            <a:off x="8686800" y="4690675"/>
            <a:ext cx="386644"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10</a:t>
            </a:r>
          </a:p>
        </p:txBody>
      </p:sp>
    </p:spTree>
    <p:extLst>
      <p:ext uri="{BB962C8B-B14F-4D97-AF65-F5344CB8AC3E}">
        <p14:creationId xmlns:p14="http://schemas.microsoft.com/office/powerpoint/2010/main" val="806803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08">
          <a:extLst>
            <a:ext uri="{FF2B5EF4-FFF2-40B4-BE49-F238E27FC236}">
              <a16:creationId xmlns:a16="http://schemas.microsoft.com/office/drawing/2014/main" id="{6AD2F3E2-3CA0-0E05-5EB4-1780D5208680}"/>
            </a:ext>
          </a:extLst>
        </p:cNvPr>
        <p:cNvGrpSpPr/>
        <p:nvPr/>
      </p:nvGrpSpPr>
      <p:grpSpPr>
        <a:xfrm>
          <a:off x="0" y="0"/>
          <a:ext cx="0" cy="0"/>
          <a:chOff x="0" y="0"/>
          <a:chExt cx="0" cy="0"/>
        </a:xfrm>
      </p:grpSpPr>
      <p:sp>
        <p:nvSpPr>
          <p:cNvPr id="909" name="Google Shape;909;p28">
            <a:extLst>
              <a:ext uri="{FF2B5EF4-FFF2-40B4-BE49-F238E27FC236}">
                <a16:creationId xmlns:a16="http://schemas.microsoft.com/office/drawing/2014/main" id="{1B6D856D-5C0F-00B9-0083-687A1A49A92C}"/>
              </a:ext>
            </a:extLst>
          </p:cNvPr>
          <p:cNvSpPr txBox="1">
            <a:spLocks noGrp="1"/>
          </p:cNvSpPr>
          <p:nvPr>
            <p:ph type="title"/>
          </p:nvPr>
        </p:nvSpPr>
        <p:spPr>
          <a:xfrm>
            <a:off x="457199" y="2420450"/>
            <a:ext cx="82296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tx1"/>
                </a:solidFill>
                <a:latin typeface="Roboto" panose="02000000000000000000" pitchFamily="2" charset="0"/>
                <a:ea typeface="Roboto" panose="02000000000000000000" pitchFamily="2" charset="0"/>
              </a:rPr>
              <a:t>OIL</a:t>
            </a:r>
            <a:r>
              <a:rPr lang="en-US" b="1" dirty="0">
                <a:latin typeface="Roboto" panose="02000000000000000000" pitchFamily="2" charset="0"/>
                <a:ea typeface="Roboto" panose="02000000000000000000" pitchFamily="2" charset="0"/>
              </a:rPr>
              <a:t> vs </a:t>
            </a:r>
            <a:r>
              <a:rPr lang="en-US" b="1" dirty="0">
                <a:solidFill>
                  <a:srgbClr val="646464"/>
                </a:solidFill>
                <a:latin typeface="Roboto" panose="02000000000000000000" pitchFamily="2" charset="0"/>
                <a:ea typeface="Roboto" panose="02000000000000000000" pitchFamily="2" charset="0"/>
              </a:rPr>
              <a:t>VIX</a:t>
            </a:r>
            <a:endParaRPr b="1" dirty="0">
              <a:solidFill>
                <a:srgbClr val="646464"/>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824303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08">
          <a:extLst>
            <a:ext uri="{FF2B5EF4-FFF2-40B4-BE49-F238E27FC236}">
              <a16:creationId xmlns:a16="http://schemas.microsoft.com/office/drawing/2014/main" id="{32D57AC8-5015-A4F8-801F-8F0083352451}"/>
            </a:ext>
          </a:extLst>
        </p:cNvPr>
        <p:cNvGrpSpPr/>
        <p:nvPr/>
      </p:nvGrpSpPr>
      <p:grpSpPr>
        <a:xfrm>
          <a:off x="0" y="0"/>
          <a:ext cx="0" cy="0"/>
          <a:chOff x="0" y="0"/>
          <a:chExt cx="0" cy="0"/>
        </a:xfrm>
      </p:grpSpPr>
      <p:sp>
        <p:nvSpPr>
          <p:cNvPr id="909" name="Google Shape;909;p28">
            <a:extLst>
              <a:ext uri="{FF2B5EF4-FFF2-40B4-BE49-F238E27FC236}">
                <a16:creationId xmlns:a16="http://schemas.microsoft.com/office/drawing/2014/main" id="{B87597C5-E42C-4F62-C3BB-C0C75F51486C}"/>
              </a:ext>
            </a:extLst>
          </p:cNvPr>
          <p:cNvSpPr txBox="1">
            <a:spLocks noGrp="1"/>
          </p:cNvSpPr>
          <p:nvPr>
            <p:ph type="title"/>
          </p:nvPr>
        </p:nvSpPr>
        <p:spPr>
          <a:xfrm>
            <a:off x="457200" y="388600"/>
            <a:ext cx="82296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dk1"/>
                </a:solidFill>
                <a:latin typeface="Roboto" panose="02000000000000000000" pitchFamily="2" charset="0"/>
                <a:ea typeface="Roboto" panose="02000000000000000000" pitchFamily="2" charset="0"/>
              </a:rPr>
              <a:t>Less Clear</a:t>
            </a:r>
          </a:p>
        </p:txBody>
      </p:sp>
      <p:pic>
        <p:nvPicPr>
          <p:cNvPr id="6" name="Picture 5">
            <a:extLst>
              <a:ext uri="{FF2B5EF4-FFF2-40B4-BE49-F238E27FC236}">
                <a16:creationId xmlns:a16="http://schemas.microsoft.com/office/drawing/2014/main" id="{E37A1CB2-B3D4-C413-560E-04D16148BA95}"/>
              </a:ext>
            </a:extLst>
          </p:cNvPr>
          <p:cNvPicPr>
            <a:picLocks noChangeAspect="1"/>
          </p:cNvPicPr>
          <p:nvPr/>
        </p:nvPicPr>
        <p:blipFill>
          <a:blip r:embed="rId3"/>
          <a:stretch>
            <a:fillRect/>
          </a:stretch>
        </p:blipFill>
        <p:spPr>
          <a:xfrm>
            <a:off x="2480720" y="1097300"/>
            <a:ext cx="4182560" cy="3657600"/>
          </a:xfrm>
          <a:prstGeom prst="rect">
            <a:avLst/>
          </a:prstGeom>
        </p:spPr>
      </p:pic>
      <p:sp>
        <p:nvSpPr>
          <p:cNvPr id="4" name="TextBox 3">
            <a:extLst>
              <a:ext uri="{FF2B5EF4-FFF2-40B4-BE49-F238E27FC236}">
                <a16:creationId xmlns:a16="http://schemas.microsoft.com/office/drawing/2014/main" id="{DB484C27-0978-B383-CB93-0D44C19011BE}"/>
              </a:ext>
            </a:extLst>
          </p:cNvPr>
          <p:cNvSpPr txBox="1"/>
          <p:nvPr/>
        </p:nvSpPr>
        <p:spPr>
          <a:xfrm>
            <a:off x="8686800" y="4686300"/>
            <a:ext cx="386644"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12</a:t>
            </a:r>
          </a:p>
        </p:txBody>
      </p:sp>
    </p:spTree>
    <p:extLst>
      <p:ext uri="{BB962C8B-B14F-4D97-AF65-F5344CB8AC3E}">
        <p14:creationId xmlns:p14="http://schemas.microsoft.com/office/powerpoint/2010/main" val="1325345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08">
          <a:extLst>
            <a:ext uri="{FF2B5EF4-FFF2-40B4-BE49-F238E27FC236}">
              <a16:creationId xmlns:a16="http://schemas.microsoft.com/office/drawing/2014/main" id="{3EF125C1-4C6A-F953-80E3-76842AF86796}"/>
            </a:ext>
          </a:extLst>
        </p:cNvPr>
        <p:cNvGrpSpPr/>
        <p:nvPr/>
      </p:nvGrpSpPr>
      <p:grpSpPr>
        <a:xfrm>
          <a:off x="0" y="0"/>
          <a:ext cx="0" cy="0"/>
          <a:chOff x="0" y="0"/>
          <a:chExt cx="0" cy="0"/>
        </a:xfrm>
      </p:grpSpPr>
      <p:sp>
        <p:nvSpPr>
          <p:cNvPr id="909" name="Google Shape;909;p28">
            <a:extLst>
              <a:ext uri="{FF2B5EF4-FFF2-40B4-BE49-F238E27FC236}">
                <a16:creationId xmlns:a16="http://schemas.microsoft.com/office/drawing/2014/main" id="{7F9E91B3-BD2F-175C-47B1-9BAC9E63A0AF}"/>
              </a:ext>
            </a:extLst>
          </p:cNvPr>
          <p:cNvSpPr txBox="1">
            <a:spLocks noGrp="1"/>
          </p:cNvSpPr>
          <p:nvPr>
            <p:ph type="title"/>
          </p:nvPr>
        </p:nvSpPr>
        <p:spPr>
          <a:xfrm>
            <a:off x="457199" y="2411700"/>
            <a:ext cx="82296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accent1">
                    <a:lumMod val="50000"/>
                  </a:schemeClr>
                </a:solidFill>
                <a:latin typeface="Roboto" panose="02000000000000000000" pitchFamily="2" charset="0"/>
                <a:ea typeface="Roboto" panose="02000000000000000000" pitchFamily="2" charset="0"/>
              </a:rPr>
              <a:t>XAU</a:t>
            </a:r>
            <a:r>
              <a:rPr lang="en-US" b="1" dirty="0">
                <a:latin typeface="Roboto" panose="02000000000000000000" pitchFamily="2" charset="0"/>
                <a:ea typeface="Roboto" panose="02000000000000000000" pitchFamily="2" charset="0"/>
              </a:rPr>
              <a:t> vs </a:t>
            </a:r>
            <a:r>
              <a:rPr lang="en-US" b="1" dirty="0">
                <a:solidFill>
                  <a:srgbClr val="646464"/>
                </a:solidFill>
                <a:latin typeface="Roboto" panose="02000000000000000000" pitchFamily="2" charset="0"/>
                <a:ea typeface="Roboto" panose="02000000000000000000" pitchFamily="2" charset="0"/>
              </a:rPr>
              <a:t>DXY</a:t>
            </a:r>
            <a:endParaRPr b="1" dirty="0">
              <a:solidFill>
                <a:srgbClr val="646464"/>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380658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08">
          <a:extLst>
            <a:ext uri="{FF2B5EF4-FFF2-40B4-BE49-F238E27FC236}">
              <a16:creationId xmlns:a16="http://schemas.microsoft.com/office/drawing/2014/main" id="{20C934BE-02F9-280E-F764-E8DCB014E3F5}"/>
            </a:ext>
          </a:extLst>
        </p:cNvPr>
        <p:cNvGrpSpPr/>
        <p:nvPr/>
      </p:nvGrpSpPr>
      <p:grpSpPr>
        <a:xfrm>
          <a:off x="0" y="0"/>
          <a:ext cx="0" cy="0"/>
          <a:chOff x="0" y="0"/>
          <a:chExt cx="0" cy="0"/>
        </a:xfrm>
      </p:grpSpPr>
      <p:sp>
        <p:nvSpPr>
          <p:cNvPr id="909" name="Google Shape;909;p28">
            <a:extLst>
              <a:ext uri="{FF2B5EF4-FFF2-40B4-BE49-F238E27FC236}">
                <a16:creationId xmlns:a16="http://schemas.microsoft.com/office/drawing/2014/main" id="{5E2CE6FB-F5DD-62B1-B2F6-7369CFE8C770}"/>
              </a:ext>
            </a:extLst>
          </p:cNvPr>
          <p:cNvSpPr txBox="1">
            <a:spLocks noGrp="1"/>
          </p:cNvSpPr>
          <p:nvPr>
            <p:ph type="title"/>
          </p:nvPr>
        </p:nvSpPr>
        <p:spPr>
          <a:xfrm>
            <a:off x="457200" y="388600"/>
            <a:ext cx="82296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tx1"/>
                </a:solidFill>
                <a:latin typeface="Roboto" panose="02000000000000000000" pitchFamily="2" charset="0"/>
                <a:ea typeface="Roboto" panose="02000000000000000000" pitchFamily="2" charset="0"/>
              </a:rPr>
              <a:t>Inverse Relationship?</a:t>
            </a:r>
          </a:p>
        </p:txBody>
      </p:sp>
      <p:pic>
        <p:nvPicPr>
          <p:cNvPr id="6" name="Picture 5">
            <a:extLst>
              <a:ext uri="{FF2B5EF4-FFF2-40B4-BE49-F238E27FC236}">
                <a16:creationId xmlns:a16="http://schemas.microsoft.com/office/drawing/2014/main" id="{00106D85-EAD5-C0F9-BAA0-C290A5F8523E}"/>
              </a:ext>
            </a:extLst>
          </p:cNvPr>
          <p:cNvPicPr>
            <a:picLocks noChangeAspect="1"/>
          </p:cNvPicPr>
          <p:nvPr/>
        </p:nvPicPr>
        <p:blipFill>
          <a:blip r:embed="rId3"/>
          <a:stretch>
            <a:fillRect/>
          </a:stretch>
        </p:blipFill>
        <p:spPr>
          <a:xfrm>
            <a:off x="2446484" y="1097300"/>
            <a:ext cx="4251033" cy="3657600"/>
          </a:xfrm>
          <a:prstGeom prst="rect">
            <a:avLst/>
          </a:prstGeom>
        </p:spPr>
      </p:pic>
      <p:sp>
        <p:nvSpPr>
          <p:cNvPr id="2" name="TextBox 1">
            <a:extLst>
              <a:ext uri="{FF2B5EF4-FFF2-40B4-BE49-F238E27FC236}">
                <a16:creationId xmlns:a16="http://schemas.microsoft.com/office/drawing/2014/main" id="{B1AA7F5C-CA45-1531-5435-F6352B648055}"/>
              </a:ext>
            </a:extLst>
          </p:cNvPr>
          <p:cNvSpPr txBox="1"/>
          <p:nvPr/>
        </p:nvSpPr>
        <p:spPr>
          <a:xfrm>
            <a:off x="8686800" y="4686300"/>
            <a:ext cx="386644"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14</a:t>
            </a:r>
          </a:p>
        </p:txBody>
      </p:sp>
    </p:spTree>
    <p:extLst>
      <p:ext uri="{BB962C8B-B14F-4D97-AF65-F5344CB8AC3E}">
        <p14:creationId xmlns:p14="http://schemas.microsoft.com/office/powerpoint/2010/main" val="27112942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6">
          <a:extLst>
            <a:ext uri="{FF2B5EF4-FFF2-40B4-BE49-F238E27FC236}">
              <a16:creationId xmlns:a16="http://schemas.microsoft.com/office/drawing/2014/main" id="{EF71AFF5-2F13-150C-A171-0112BDEAB688}"/>
            </a:ext>
          </a:extLst>
        </p:cNvPr>
        <p:cNvGrpSpPr/>
        <p:nvPr/>
      </p:nvGrpSpPr>
      <p:grpSpPr>
        <a:xfrm>
          <a:off x="0" y="0"/>
          <a:ext cx="0" cy="0"/>
          <a:chOff x="0" y="0"/>
          <a:chExt cx="0" cy="0"/>
        </a:xfrm>
      </p:grpSpPr>
      <p:sp>
        <p:nvSpPr>
          <p:cNvPr id="1187" name="Google Shape;1187;p32">
            <a:extLst>
              <a:ext uri="{FF2B5EF4-FFF2-40B4-BE49-F238E27FC236}">
                <a16:creationId xmlns:a16="http://schemas.microsoft.com/office/drawing/2014/main" id="{9184191A-9A31-BDBA-2507-E3C5BE22849D}"/>
              </a:ext>
            </a:extLst>
          </p:cNvPr>
          <p:cNvSpPr/>
          <p:nvPr/>
        </p:nvSpPr>
        <p:spPr>
          <a:xfrm>
            <a:off x="457200" y="1030040"/>
            <a:ext cx="3974700" cy="11229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188" name="Google Shape;1188;p32">
            <a:extLst>
              <a:ext uri="{FF2B5EF4-FFF2-40B4-BE49-F238E27FC236}">
                <a16:creationId xmlns:a16="http://schemas.microsoft.com/office/drawing/2014/main" id="{52985215-9CA4-D438-BA92-9497A9DEE707}"/>
              </a:ext>
            </a:extLst>
          </p:cNvPr>
          <p:cNvSpPr/>
          <p:nvPr/>
        </p:nvSpPr>
        <p:spPr>
          <a:xfrm>
            <a:off x="3428228" y="1177041"/>
            <a:ext cx="828900" cy="828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189" name="Google Shape;1189;p32">
            <a:extLst>
              <a:ext uri="{FF2B5EF4-FFF2-40B4-BE49-F238E27FC236}">
                <a16:creationId xmlns:a16="http://schemas.microsoft.com/office/drawing/2014/main" id="{E2D76289-3E64-E886-B0A8-F8E05C856D22}"/>
              </a:ext>
            </a:extLst>
          </p:cNvPr>
          <p:cNvSpPr txBox="1">
            <a:spLocks noGrp="1"/>
          </p:cNvSpPr>
          <p:nvPr>
            <p:ph type="title"/>
          </p:nvPr>
        </p:nvSpPr>
        <p:spPr>
          <a:xfrm>
            <a:off x="457200" y="434500"/>
            <a:ext cx="82296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1"/>
                </a:solidFill>
                <a:latin typeface="Roboto" panose="02000000000000000000" pitchFamily="2" charset="0"/>
                <a:ea typeface="Roboto" panose="02000000000000000000" pitchFamily="2" charset="0"/>
              </a:rPr>
              <a:t>Summing Up</a:t>
            </a:r>
            <a:endParaRPr b="1" dirty="0">
              <a:solidFill>
                <a:schemeClr val="dk1"/>
              </a:solidFill>
              <a:latin typeface="Roboto" panose="02000000000000000000" pitchFamily="2" charset="0"/>
              <a:ea typeface="Roboto" panose="02000000000000000000" pitchFamily="2" charset="0"/>
            </a:endParaRPr>
          </a:p>
        </p:txBody>
      </p:sp>
      <p:sp>
        <p:nvSpPr>
          <p:cNvPr id="1192" name="Google Shape;1192;p32">
            <a:extLst>
              <a:ext uri="{FF2B5EF4-FFF2-40B4-BE49-F238E27FC236}">
                <a16:creationId xmlns:a16="http://schemas.microsoft.com/office/drawing/2014/main" id="{0529B308-F219-A383-9AA2-8B731E1FD8FB}"/>
              </a:ext>
            </a:extLst>
          </p:cNvPr>
          <p:cNvSpPr txBox="1"/>
          <p:nvPr/>
        </p:nvSpPr>
        <p:spPr>
          <a:xfrm>
            <a:off x="577988" y="2475269"/>
            <a:ext cx="2703600" cy="204501"/>
          </a:xfrm>
          <a:prstGeom prst="rect">
            <a:avLst/>
          </a:prstGeom>
          <a:noFill/>
          <a:ln>
            <a:noFill/>
          </a:ln>
        </p:spPr>
        <p:txBody>
          <a:bodyPr spcFirstLastPara="1" wrap="square" lIns="91425" tIns="91425" rIns="91425" bIns="91425" anchor="t" anchorCtr="0">
            <a:noAutofit/>
          </a:bodyPr>
          <a:lstStyle/>
          <a:p>
            <a:r>
              <a:rPr lang="en-US" sz="2400" b="1" dirty="0">
                <a:solidFill>
                  <a:schemeClr val="dk1"/>
                </a:solidFill>
                <a:latin typeface="Roboto" panose="02000000000000000000" pitchFamily="2" charset="0"/>
                <a:ea typeface="Roboto" panose="02000000000000000000" pitchFamily="2" charset="0"/>
                <a:cs typeface="Fira Sans Extra Condensed"/>
                <a:sym typeface="Fira Sans Extra Condensed"/>
              </a:rPr>
              <a:t>VIX↓ = OIL ↑</a:t>
            </a:r>
          </a:p>
          <a:p>
            <a:pPr marL="0" lvl="0" indent="0" algn="l" rtl="0">
              <a:spcBef>
                <a:spcPts val="0"/>
              </a:spcBef>
              <a:spcAft>
                <a:spcPts val="0"/>
              </a:spcAft>
              <a:buNone/>
            </a:pPr>
            <a:r>
              <a:rPr lang="en-US" sz="1600" b="1" dirty="0">
                <a:solidFill>
                  <a:schemeClr val="bg1">
                    <a:lumMod val="75000"/>
                  </a:schemeClr>
                </a:solidFill>
                <a:latin typeface="Roboto" panose="02000000000000000000" pitchFamily="2" charset="0"/>
                <a:ea typeface="Roboto" panose="02000000000000000000" pitchFamily="2" charset="0"/>
                <a:cs typeface="Roboto"/>
                <a:sym typeface="Roboto"/>
              </a:rPr>
              <a:t>Less Likely 62%</a:t>
            </a:r>
            <a:endParaRPr sz="1600" b="1" dirty="0">
              <a:solidFill>
                <a:schemeClr val="bg1">
                  <a:lumMod val="75000"/>
                </a:schemeClr>
              </a:solidFill>
              <a:latin typeface="Roboto" panose="02000000000000000000" pitchFamily="2" charset="0"/>
              <a:ea typeface="Roboto" panose="02000000000000000000" pitchFamily="2" charset="0"/>
              <a:cs typeface="Roboto"/>
              <a:sym typeface="Roboto"/>
            </a:endParaRPr>
          </a:p>
        </p:txBody>
      </p:sp>
      <p:sp>
        <p:nvSpPr>
          <p:cNvPr id="1193" name="Google Shape;1193;p32">
            <a:extLst>
              <a:ext uri="{FF2B5EF4-FFF2-40B4-BE49-F238E27FC236}">
                <a16:creationId xmlns:a16="http://schemas.microsoft.com/office/drawing/2014/main" id="{5E0B3662-568A-0930-73CA-F29AD55D17FB}"/>
              </a:ext>
            </a:extLst>
          </p:cNvPr>
          <p:cNvSpPr/>
          <p:nvPr/>
        </p:nvSpPr>
        <p:spPr>
          <a:xfrm>
            <a:off x="457200" y="2325440"/>
            <a:ext cx="3974700" cy="1122900"/>
          </a:xfrm>
          <a:prstGeom prst="rect">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latin typeface="Roboto" panose="02000000000000000000" pitchFamily="2" charset="0"/>
              <a:ea typeface="Roboto" panose="02000000000000000000" pitchFamily="2" charset="0"/>
            </a:endParaRPr>
          </a:p>
        </p:txBody>
      </p:sp>
      <p:sp>
        <p:nvSpPr>
          <p:cNvPr id="1194" name="Google Shape;1194;p32">
            <a:extLst>
              <a:ext uri="{FF2B5EF4-FFF2-40B4-BE49-F238E27FC236}">
                <a16:creationId xmlns:a16="http://schemas.microsoft.com/office/drawing/2014/main" id="{1B127AD5-B47C-4ABD-B5FA-3E2D28561321}"/>
              </a:ext>
            </a:extLst>
          </p:cNvPr>
          <p:cNvSpPr/>
          <p:nvPr/>
        </p:nvSpPr>
        <p:spPr>
          <a:xfrm>
            <a:off x="3428228" y="2472441"/>
            <a:ext cx="828900" cy="828900"/>
          </a:xfrm>
          <a:prstGeom prst="ellipse">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latin typeface="Roboto" panose="02000000000000000000" pitchFamily="2" charset="0"/>
              <a:ea typeface="Roboto" panose="02000000000000000000" pitchFamily="2" charset="0"/>
            </a:endParaRPr>
          </a:p>
        </p:txBody>
      </p:sp>
      <p:sp>
        <p:nvSpPr>
          <p:cNvPr id="1198" name="Google Shape;1198;p32">
            <a:extLst>
              <a:ext uri="{FF2B5EF4-FFF2-40B4-BE49-F238E27FC236}">
                <a16:creationId xmlns:a16="http://schemas.microsoft.com/office/drawing/2014/main" id="{CBF85EA3-1FD7-747C-CA18-1F90DB92292E}"/>
              </a:ext>
            </a:extLst>
          </p:cNvPr>
          <p:cNvSpPr/>
          <p:nvPr/>
        </p:nvSpPr>
        <p:spPr>
          <a:xfrm>
            <a:off x="457200" y="3620840"/>
            <a:ext cx="3974700" cy="1122900"/>
          </a:xfrm>
          <a:prstGeom prst="rect">
            <a:avLst/>
          </a:prstGeom>
          <a:noFill/>
          <a:ln w="19050" cap="flat" cmpd="sng">
            <a:solidFill>
              <a:schemeClr val="accent1">
                <a:lumMod val="5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199" name="Google Shape;1199;p32">
            <a:extLst>
              <a:ext uri="{FF2B5EF4-FFF2-40B4-BE49-F238E27FC236}">
                <a16:creationId xmlns:a16="http://schemas.microsoft.com/office/drawing/2014/main" id="{FD634CEB-7201-DD57-5413-71E9CD6BD469}"/>
              </a:ext>
            </a:extLst>
          </p:cNvPr>
          <p:cNvSpPr/>
          <p:nvPr/>
        </p:nvSpPr>
        <p:spPr>
          <a:xfrm>
            <a:off x="3428228" y="3767841"/>
            <a:ext cx="828900" cy="828900"/>
          </a:xfrm>
          <a:prstGeom prst="ellipse">
            <a:avLst/>
          </a:prstGeom>
          <a:solidFill>
            <a:schemeClr val="accent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pic>
        <p:nvPicPr>
          <p:cNvPr id="3" name="Picture 2">
            <a:extLst>
              <a:ext uri="{FF2B5EF4-FFF2-40B4-BE49-F238E27FC236}">
                <a16:creationId xmlns:a16="http://schemas.microsoft.com/office/drawing/2014/main" id="{46F1E359-0687-508A-C8E1-91D16DB793AC}"/>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4809982" y="1032028"/>
            <a:ext cx="3987455" cy="3899237"/>
          </a:xfrm>
          <a:prstGeom prst="rect">
            <a:avLst/>
          </a:prstGeom>
        </p:spPr>
      </p:pic>
      <p:sp>
        <p:nvSpPr>
          <p:cNvPr id="6" name="Google Shape;1192;p32">
            <a:extLst>
              <a:ext uri="{FF2B5EF4-FFF2-40B4-BE49-F238E27FC236}">
                <a16:creationId xmlns:a16="http://schemas.microsoft.com/office/drawing/2014/main" id="{C3D7302A-DC70-DECB-1F45-D7F41DADE50A}"/>
              </a:ext>
            </a:extLst>
          </p:cNvPr>
          <p:cNvSpPr txBox="1"/>
          <p:nvPr/>
        </p:nvSpPr>
        <p:spPr>
          <a:xfrm>
            <a:off x="577988" y="1176189"/>
            <a:ext cx="2882854" cy="14404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chemeClr val="accent3"/>
                </a:solidFill>
                <a:latin typeface="Roboto" panose="02000000000000000000" pitchFamily="2" charset="0"/>
                <a:ea typeface="Roboto" panose="02000000000000000000" pitchFamily="2" charset="0"/>
                <a:cs typeface="Fira Sans Extra Condensed"/>
                <a:sym typeface="Fira Sans Extra Condensed"/>
              </a:rPr>
              <a:t>VIX↓ = SPY ↑</a:t>
            </a:r>
            <a:endParaRPr lang="en-US" sz="2400" b="1" dirty="0">
              <a:solidFill>
                <a:schemeClr val="accent3"/>
              </a:solidFill>
              <a:latin typeface="Roboto" panose="02000000000000000000" pitchFamily="2" charset="0"/>
              <a:ea typeface="Roboto" panose="02000000000000000000" pitchFamily="2" charset="0"/>
              <a:cs typeface="Fira Sans Extra Condensed"/>
              <a:sym typeface="Roboto"/>
            </a:endParaRPr>
          </a:p>
          <a:p>
            <a:pPr marL="0" lvl="0" indent="0" algn="l" rtl="0">
              <a:spcBef>
                <a:spcPts val="0"/>
              </a:spcBef>
              <a:spcAft>
                <a:spcPts val="0"/>
              </a:spcAft>
              <a:buNone/>
            </a:pPr>
            <a:r>
              <a:rPr lang="en-US" sz="1600" b="1" dirty="0">
                <a:solidFill>
                  <a:schemeClr val="accent4">
                    <a:lumMod val="75000"/>
                  </a:schemeClr>
                </a:solidFill>
                <a:latin typeface="Roboto" panose="02000000000000000000" pitchFamily="2" charset="0"/>
                <a:ea typeface="Roboto" panose="02000000000000000000" pitchFamily="2" charset="0"/>
                <a:cs typeface="Roboto"/>
                <a:sym typeface="Roboto"/>
              </a:rPr>
              <a:t>Very Likely 89%</a:t>
            </a:r>
            <a:endParaRPr sz="1600" b="1" dirty="0">
              <a:solidFill>
                <a:schemeClr val="accent4">
                  <a:lumMod val="75000"/>
                </a:schemeClr>
              </a:solidFill>
              <a:latin typeface="Roboto" panose="02000000000000000000" pitchFamily="2" charset="0"/>
              <a:ea typeface="Roboto" panose="02000000000000000000" pitchFamily="2" charset="0"/>
              <a:cs typeface="Roboto"/>
              <a:sym typeface="Roboto"/>
            </a:endParaRPr>
          </a:p>
        </p:txBody>
      </p:sp>
      <p:sp>
        <p:nvSpPr>
          <p:cNvPr id="9" name="Google Shape;1192;p32">
            <a:extLst>
              <a:ext uri="{FF2B5EF4-FFF2-40B4-BE49-F238E27FC236}">
                <a16:creationId xmlns:a16="http://schemas.microsoft.com/office/drawing/2014/main" id="{4B9555DB-094A-563B-D3BC-09E740D00BAC}"/>
              </a:ext>
            </a:extLst>
          </p:cNvPr>
          <p:cNvSpPr txBox="1"/>
          <p:nvPr/>
        </p:nvSpPr>
        <p:spPr>
          <a:xfrm>
            <a:off x="590914" y="3620840"/>
            <a:ext cx="2703600" cy="219751"/>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sz="2400" b="1" dirty="0">
                <a:solidFill>
                  <a:schemeClr val="accent1">
                    <a:lumMod val="50000"/>
                  </a:schemeClr>
                </a:solidFill>
                <a:latin typeface="Roboto" panose="02000000000000000000" pitchFamily="2" charset="0"/>
                <a:ea typeface="Roboto" panose="02000000000000000000" pitchFamily="2" charset="0"/>
                <a:cs typeface="Fira Sans Extra Condensed"/>
                <a:sym typeface="Fira Sans Extra Condensed"/>
              </a:rPr>
              <a:t>DXY↓ = XAU↑</a:t>
            </a:r>
          </a:p>
          <a:p>
            <a:pPr>
              <a:buSzPts val="1100"/>
            </a:pPr>
            <a:r>
              <a:rPr lang="en-US" sz="2400" b="1" dirty="0">
                <a:solidFill>
                  <a:schemeClr val="accent1">
                    <a:lumMod val="50000"/>
                  </a:schemeClr>
                </a:solidFill>
                <a:latin typeface="Roboto" panose="02000000000000000000" pitchFamily="2" charset="0"/>
                <a:ea typeface="Roboto" panose="02000000000000000000" pitchFamily="2" charset="0"/>
                <a:cs typeface="Fira Sans Extra Condensed"/>
                <a:sym typeface="Fira Sans Extra Condensed"/>
              </a:rPr>
              <a:t>DXY↑ = XAU↓</a:t>
            </a:r>
          </a:p>
          <a:p>
            <a:pPr marL="0" lvl="0" indent="0" algn="l" rtl="0">
              <a:spcBef>
                <a:spcPts val="0"/>
              </a:spcBef>
              <a:spcAft>
                <a:spcPts val="0"/>
              </a:spcAft>
              <a:buNone/>
            </a:pPr>
            <a:r>
              <a:rPr lang="en-US" sz="1600" b="1" dirty="0">
                <a:solidFill>
                  <a:schemeClr val="accent1">
                    <a:lumMod val="90000"/>
                  </a:schemeClr>
                </a:solidFill>
                <a:latin typeface="Roboto" panose="02000000000000000000" pitchFamily="2" charset="0"/>
                <a:ea typeface="Roboto" panose="02000000000000000000" pitchFamily="2" charset="0"/>
                <a:cs typeface="Roboto"/>
                <a:sym typeface="Roboto"/>
              </a:rPr>
              <a:t>Less Likely 63%</a:t>
            </a:r>
            <a:endParaRPr sz="1600" b="1" dirty="0">
              <a:solidFill>
                <a:schemeClr val="accent1">
                  <a:lumMod val="90000"/>
                </a:schemeClr>
              </a:solidFill>
              <a:latin typeface="Roboto" panose="02000000000000000000" pitchFamily="2" charset="0"/>
              <a:ea typeface="Roboto" panose="02000000000000000000" pitchFamily="2" charset="0"/>
              <a:cs typeface="Roboto"/>
              <a:sym typeface="Roboto"/>
            </a:endParaRPr>
          </a:p>
        </p:txBody>
      </p:sp>
      <p:grpSp>
        <p:nvGrpSpPr>
          <p:cNvPr id="22" name="Google Shape;1117;p31">
            <a:extLst>
              <a:ext uri="{FF2B5EF4-FFF2-40B4-BE49-F238E27FC236}">
                <a16:creationId xmlns:a16="http://schemas.microsoft.com/office/drawing/2014/main" id="{690C06B2-F0D5-2509-1689-226630BC6E45}"/>
              </a:ext>
            </a:extLst>
          </p:cNvPr>
          <p:cNvGrpSpPr/>
          <p:nvPr/>
        </p:nvGrpSpPr>
        <p:grpSpPr>
          <a:xfrm>
            <a:off x="3659798" y="1362891"/>
            <a:ext cx="365760" cy="457200"/>
            <a:chOff x="6265675" y="-699025"/>
            <a:chExt cx="307275" cy="380700"/>
          </a:xfrm>
        </p:grpSpPr>
        <p:sp>
          <p:nvSpPr>
            <p:cNvPr id="23" name="Google Shape;1118;p31">
              <a:extLst>
                <a:ext uri="{FF2B5EF4-FFF2-40B4-BE49-F238E27FC236}">
                  <a16:creationId xmlns:a16="http://schemas.microsoft.com/office/drawing/2014/main" id="{13058B73-D265-8334-CEB4-7C6D128E225C}"/>
                </a:ext>
              </a:extLst>
            </p:cNvPr>
            <p:cNvSpPr/>
            <p:nvPr/>
          </p:nvSpPr>
          <p:spPr>
            <a:xfrm>
              <a:off x="6265675" y="-699025"/>
              <a:ext cx="307275" cy="380700"/>
            </a:xfrm>
            <a:custGeom>
              <a:avLst/>
              <a:gdLst/>
              <a:ahLst/>
              <a:cxnLst/>
              <a:rect l="l" t="t" r="r" b="b"/>
              <a:pathLst>
                <a:path w="12291" h="15228" extrusionOk="0">
                  <a:moveTo>
                    <a:pt x="8297" y="9327"/>
                  </a:moveTo>
                  <a:lnTo>
                    <a:pt x="8477" y="9353"/>
                  </a:lnTo>
                  <a:lnTo>
                    <a:pt x="8632" y="9405"/>
                  </a:lnTo>
                  <a:lnTo>
                    <a:pt x="8786" y="9456"/>
                  </a:lnTo>
                  <a:lnTo>
                    <a:pt x="8941" y="9534"/>
                  </a:lnTo>
                  <a:lnTo>
                    <a:pt x="9095" y="9611"/>
                  </a:lnTo>
                  <a:lnTo>
                    <a:pt x="9224" y="9714"/>
                  </a:lnTo>
                  <a:lnTo>
                    <a:pt x="9353" y="9817"/>
                  </a:lnTo>
                  <a:lnTo>
                    <a:pt x="9456" y="9946"/>
                  </a:lnTo>
                  <a:lnTo>
                    <a:pt x="9559" y="10075"/>
                  </a:lnTo>
                  <a:lnTo>
                    <a:pt x="9662" y="10229"/>
                  </a:lnTo>
                  <a:lnTo>
                    <a:pt x="9739" y="10384"/>
                  </a:lnTo>
                  <a:lnTo>
                    <a:pt x="9791" y="10538"/>
                  </a:lnTo>
                  <a:lnTo>
                    <a:pt x="9843" y="10719"/>
                  </a:lnTo>
                  <a:lnTo>
                    <a:pt x="9868" y="10873"/>
                  </a:lnTo>
                  <a:lnTo>
                    <a:pt x="9868" y="11054"/>
                  </a:lnTo>
                  <a:lnTo>
                    <a:pt x="9868" y="11234"/>
                  </a:lnTo>
                  <a:lnTo>
                    <a:pt x="9843" y="11414"/>
                  </a:lnTo>
                  <a:lnTo>
                    <a:pt x="9791" y="11595"/>
                  </a:lnTo>
                  <a:lnTo>
                    <a:pt x="9739" y="11749"/>
                  </a:lnTo>
                  <a:lnTo>
                    <a:pt x="9662" y="11904"/>
                  </a:lnTo>
                  <a:lnTo>
                    <a:pt x="9559" y="12033"/>
                  </a:lnTo>
                  <a:lnTo>
                    <a:pt x="9456" y="12187"/>
                  </a:lnTo>
                  <a:lnTo>
                    <a:pt x="9353" y="12290"/>
                  </a:lnTo>
                  <a:lnTo>
                    <a:pt x="9224" y="12419"/>
                  </a:lnTo>
                  <a:lnTo>
                    <a:pt x="9095" y="12522"/>
                  </a:lnTo>
                  <a:lnTo>
                    <a:pt x="8941" y="12599"/>
                  </a:lnTo>
                  <a:lnTo>
                    <a:pt x="8786" y="12677"/>
                  </a:lnTo>
                  <a:lnTo>
                    <a:pt x="8632" y="12728"/>
                  </a:lnTo>
                  <a:lnTo>
                    <a:pt x="8477" y="12780"/>
                  </a:lnTo>
                  <a:lnTo>
                    <a:pt x="8297" y="12806"/>
                  </a:lnTo>
                  <a:lnTo>
                    <a:pt x="7936" y="12806"/>
                  </a:lnTo>
                  <a:lnTo>
                    <a:pt x="7756" y="12780"/>
                  </a:lnTo>
                  <a:lnTo>
                    <a:pt x="7601" y="12728"/>
                  </a:lnTo>
                  <a:lnTo>
                    <a:pt x="7446" y="12677"/>
                  </a:lnTo>
                  <a:lnTo>
                    <a:pt x="7292" y="12599"/>
                  </a:lnTo>
                  <a:lnTo>
                    <a:pt x="7137" y="12522"/>
                  </a:lnTo>
                  <a:lnTo>
                    <a:pt x="7008" y="12419"/>
                  </a:lnTo>
                  <a:lnTo>
                    <a:pt x="6880" y="12290"/>
                  </a:lnTo>
                  <a:lnTo>
                    <a:pt x="6777" y="12187"/>
                  </a:lnTo>
                  <a:lnTo>
                    <a:pt x="6674" y="12033"/>
                  </a:lnTo>
                  <a:lnTo>
                    <a:pt x="6570" y="11904"/>
                  </a:lnTo>
                  <a:lnTo>
                    <a:pt x="6519" y="11749"/>
                  </a:lnTo>
                  <a:lnTo>
                    <a:pt x="6442" y="11595"/>
                  </a:lnTo>
                  <a:lnTo>
                    <a:pt x="6416" y="11414"/>
                  </a:lnTo>
                  <a:lnTo>
                    <a:pt x="6390" y="11234"/>
                  </a:lnTo>
                  <a:lnTo>
                    <a:pt x="6364" y="11054"/>
                  </a:lnTo>
                  <a:lnTo>
                    <a:pt x="6390" y="10873"/>
                  </a:lnTo>
                  <a:lnTo>
                    <a:pt x="6416" y="10719"/>
                  </a:lnTo>
                  <a:lnTo>
                    <a:pt x="6442" y="10538"/>
                  </a:lnTo>
                  <a:lnTo>
                    <a:pt x="6519" y="10384"/>
                  </a:lnTo>
                  <a:lnTo>
                    <a:pt x="6570" y="10229"/>
                  </a:lnTo>
                  <a:lnTo>
                    <a:pt x="6674" y="10075"/>
                  </a:lnTo>
                  <a:lnTo>
                    <a:pt x="6777" y="9946"/>
                  </a:lnTo>
                  <a:lnTo>
                    <a:pt x="6880" y="9817"/>
                  </a:lnTo>
                  <a:lnTo>
                    <a:pt x="7008" y="9714"/>
                  </a:lnTo>
                  <a:lnTo>
                    <a:pt x="7137" y="9611"/>
                  </a:lnTo>
                  <a:lnTo>
                    <a:pt x="7292" y="9534"/>
                  </a:lnTo>
                  <a:lnTo>
                    <a:pt x="7446" y="9456"/>
                  </a:lnTo>
                  <a:lnTo>
                    <a:pt x="7601" y="9405"/>
                  </a:lnTo>
                  <a:lnTo>
                    <a:pt x="7756" y="9353"/>
                  </a:lnTo>
                  <a:lnTo>
                    <a:pt x="7936" y="9327"/>
                  </a:lnTo>
                  <a:close/>
                  <a:moveTo>
                    <a:pt x="8400" y="13244"/>
                  </a:moveTo>
                  <a:lnTo>
                    <a:pt x="8400" y="14454"/>
                  </a:lnTo>
                  <a:lnTo>
                    <a:pt x="8271" y="14429"/>
                  </a:lnTo>
                  <a:lnTo>
                    <a:pt x="8116" y="14403"/>
                  </a:lnTo>
                  <a:lnTo>
                    <a:pt x="7962" y="14429"/>
                  </a:lnTo>
                  <a:lnTo>
                    <a:pt x="7859" y="14454"/>
                  </a:lnTo>
                  <a:lnTo>
                    <a:pt x="7859" y="13244"/>
                  </a:lnTo>
                  <a:lnTo>
                    <a:pt x="8116" y="13269"/>
                  </a:lnTo>
                  <a:lnTo>
                    <a:pt x="8400" y="13244"/>
                  </a:lnTo>
                  <a:close/>
                  <a:moveTo>
                    <a:pt x="6957" y="12909"/>
                  </a:moveTo>
                  <a:lnTo>
                    <a:pt x="7163" y="13037"/>
                  </a:lnTo>
                  <a:lnTo>
                    <a:pt x="7395" y="13141"/>
                  </a:lnTo>
                  <a:lnTo>
                    <a:pt x="7395" y="14609"/>
                  </a:lnTo>
                  <a:lnTo>
                    <a:pt x="6905" y="14789"/>
                  </a:lnTo>
                  <a:lnTo>
                    <a:pt x="6880" y="14789"/>
                  </a:lnTo>
                  <a:lnTo>
                    <a:pt x="6854" y="14764"/>
                  </a:lnTo>
                  <a:lnTo>
                    <a:pt x="6854" y="13141"/>
                  </a:lnTo>
                  <a:lnTo>
                    <a:pt x="6880" y="13037"/>
                  </a:lnTo>
                  <a:lnTo>
                    <a:pt x="6957" y="12909"/>
                  </a:lnTo>
                  <a:close/>
                  <a:moveTo>
                    <a:pt x="9301" y="12909"/>
                  </a:moveTo>
                  <a:lnTo>
                    <a:pt x="9353" y="13037"/>
                  </a:lnTo>
                  <a:lnTo>
                    <a:pt x="9379" y="13141"/>
                  </a:lnTo>
                  <a:lnTo>
                    <a:pt x="9379" y="14764"/>
                  </a:lnTo>
                  <a:lnTo>
                    <a:pt x="9353" y="14789"/>
                  </a:lnTo>
                  <a:lnTo>
                    <a:pt x="8838" y="14609"/>
                  </a:lnTo>
                  <a:lnTo>
                    <a:pt x="8838" y="13141"/>
                  </a:lnTo>
                  <a:lnTo>
                    <a:pt x="9070" y="13037"/>
                  </a:lnTo>
                  <a:lnTo>
                    <a:pt x="9301" y="12909"/>
                  </a:lnTo>
                  <a:close/>
                  <a:moveTo>
                    <a:pt x="1212" y="1"/>
                  </a:moveTo>
                  <a:lnTo>
                    <a:pt x="980" y="27"/>
                  </a:lnTo>
                  <a:lnTo>
                    <a:pt x="748" y="104"/>
                  </a:lnTo>
                  <a:lnTo>
                    <a:pt x="542" y="207"/>
                  </a:lnTo>
                  <a:lnTo>
                    <a:pt x="361" y="362"/>
                  </a:lnTo>
                  <a:lnTo>
                    <a:pt x="207" y="542"/>
                  </a:lnTo>
                  <a:lnTo>
                    <a:pt x="104" y="748"/>
                  </a:lnTo>
                  <a:lnTo>
                    <a:pt x="26" y="954"/>
                  </a:lnTo>
                  <a:lnTo>
                    <a:pt x="1" y="1212"/>
                  </a:lnTo>
                  <a:lnTo>
                    <a:pt x="1" y="4226"/>
                  </a:lnTo>
                  <a:lnTo>
                    <a:pt x="26" y="4303"/>
                  </a:lnTo>
                  <a:lnTo>
                    <a:pt x="78" y="4381"/>
                  </a:lnTo>
                  <a:lnTo>
                    <a:pt x="155" y="4432"/>
                  </a:lnTo>
                  <a:lnTo>
                    <a:pt x="310" y="4432"/>
                  </a:lnTo>
                  <a:lnTo>
                    <a:pt x="387" y="4381"/>
                  </a:lnTo>
                  <a:lnTo>
                    <a:pt x="439" y="4303"/>
                  </a:lnTo>
                  <a:lnTo>
                    <a:pt x="464" y="4226"/>
                  </a:lnTo>
                  <a:lnTo>
                    <a:pt x="464" y="1212"/>
                  </a:lnTo>
                  <a:lnTo>
                    <a:pt x="464" y="1057"/>
                  </a:lnTo>
                  <a:lnTo>
                    <a:pt x="516" y="903"/>
                  </a:lnTo>
                  <a:lnTo>
                    <a:pt x="593" y="774"/>
                  </a:lnTo>
                  <a:lnTo>
                    <a:pt x="670" y="671"/>
                  </a:lnTo>
                  <a:lnTo>
                    <a:pt x="799" y="568"/>
                  </a:lnTo>
                  <a:lnTo>
                    <a:pt x="928" y="516"/>
                  </a:lnTo>
                  <a:lnTo>
                    <a:pt x="1057" y="465"/>
                  </a:lnTo>
                  <a:lnTo>
                    <a:pt x="1212" y="439"/>
                  </a:lnTo>
                  <a:lnTo>
                    <a:pt x="11079" y="439"/>
                  </a:lnTo>
                  <a:lnTo>
                    <a:pt x="11234" y="465"/>
                  </a:lnTo>
                  <a:lnTo>
                    <a:pt x="11363" y="516"/>
                  </a:lnTo>
                  <a:lnTo>
                    <a:pt x="11491" y="568"/>
                  </a:lnTo>
                  <a:lnTo>
                    <a:pt x="11620" y="671"/>
                  </a:lnTo>
                  <a:lnTo>
                    <a:pt x="11698" y="774"/>
                  </a:lnTo>
                  <a:lnTo>
                    <a:pt x="11775" y="903"/>
                  </a:lnTo>
                  <a:lnTo>
                    <a:pt x="11826" y="1057"/>
                  </a:lnTo>
                  <a:lnTo>
                    <a:pt x="11852" y="1212"/>
                  </a:lnTo>
                  <a:lnTo>
                    <a:pt x="11852" y="13527"/>
                  </a:lnTo>
                  <a:lnTo>
                    <a:pt x="11826" y="13682"/>
                  </a:lnTo>
                  <a:lnTo>
                    <a:pt x="11775" y="13836"/>
                  </a:lnTo>
                  <a:lnTo>
                    <a:pt x="11698" y="13965"/>
                  </a:lnTo>
                  <a:lnTo>
                    <a:pt x="11620" y="14068"/>
                  </a:lnTo>
                  <a:lnTo>
                    <a:pt x="11491" y="14171"/>
                  </a:lnTo>
                  <a:lnTo>
                    <a:pt x="11363" y="14223"/>
                  </a:lnTo>
                  <a:lnTo>
                    <a:pt x="11234" y="14274"/>
                  </a:lnTo>
                  <a:lnTo>
                    <a:pt x="11079" y="14300"/>
                  </a:lnTo>
                  <a:lnTo>
                    <a:pt x="9817" y="14300"/>
                  </a:lnTo>
                  <a:lnTo>
                    <a:pt x="9817" y="13759"/>
                  </a:lnTo>
                  <a:lnTo>
                    <a:pt x="9843" y="13759"/>
                  </a:lnTo>
                  <a:lnTo>
                    <a:pt x="9997" y="13733"/>
                  </a:lnTo>
                  <a:lnTo>
                    <a:pt x="10126" y="13656"/>
                  </a:lnTo>
                  <a:lnTo>
                    <a:pt x="10229" y="13527"/>
                  </a:lnTo>
                  <a:lnTo>
                    <a:pt x="10306" y="13372"/>
                  </a:lnTo>
                  <a:lnTo>
                    <a:pt x="10332" y="13269"/>
                  </a:lnTo>
                  <a:lnTo>
                    <a:pt x="10384" y="13166"/>
                  </a:lnTo>
                  <a:lnTo>
                    <a:pt x="10435" y="13063"/>
                  </a:lnTo>
                  <a:lnTo>
                    <a:pt x="10512" y="12986"/>
                  </a:lnTo>
                  <a:lnTo>
                    <a:pt x="10615" y="12909"/>
                  </a:lnTo>
                  <a:lnTo>
                    <a:pt x="10718" y="12831"/>
                  </a:lnTo>
                  <a:lnTo>
                    <a:pt x="10822" y="12780"/>
                  </a:lnTo>
                  <a:lnTo>
                    <a:pt x="10925" y="12754"/>
                  </a:lnTo>
                  <a:lnTo>
                    <a:pt x="11079" y="12703"/>
                  </a:lnTo>
                  <a:lnTo>
                    <a:pt x="11208" y="12599"/>
                  </a:lnTo>
                  <a:lnTo>
                    <a:pt x="11285" y="12445"/>
                  </a:lnTo>
                  <a:lnTo>
                    <a:pt x="11311" y="12290"/>
                  </a:lnTo>
                  <a:lnTo>
                    <a:pt x="11311" y="2448"/>
                  </a:lnTo>
                  <a:lnTo>
                    <a:pt x="11285" y="2294"/>
                  </a:lnTo>
                  <a:lnTo>
                    <a:pt x="11208" y="2139"/>
                  </a:lnTo>
                  <a:lnTo>
                    <a:pt x="11079" y="2036"/>
                  </a:lnTo>
                  <a:lnTo>
                    <a:pt x="10925" y="1985"/>
                  </a:lnTo>
                  <a:lnTo>
                    <a:pt x="10822" y="1959"/>
                  </a:lnTo>
                  <a:lnTo>
                    <a:pt x="10718" y="1907"/>
                  </a:lnTo>
                  <a:lnTo>
                    <a:pt x="10615" y="1830"/>
                  </a:lnTo>
                  <a:lnTo>
                    <a:pt x="10512" y="1753"/>
                  </a:lnTo>
                  <a:lnTo>
                    <a:pt x="10435" y="1676"/>
                  </a:lnTo>
                  <a:lnTo>
                    <a:pt x="10384" y="1572"/>
                  </a:lnTo>
                  <a:lnTo>
                    <a:pt x="10332" y="1469"/>
                  </a:lnTo>
                  <a:lnTo>
                    <a:pt x="10306" y="1366"/>
                  </a:lnTo>
                  <a:lnTo>
                    <a:pt x="10229" y="1212"/>
                  </a:lnTo>
                  <a:lnTo>
                    <a:pt x="10126" y="1083"/>
                  </a:lnTo>
                  <a:lnTo>
                    <a:pt x="9997" y="1006"/>
                  </a:lnTo>
                  <a:lnTo>
                    <a:pt x="9843" y="980"/>
                  </a:lnTo>
                  <a:lnTo>
                    <a:pt x="4149" y="980"/>
                  </a:lnTo>
                  <a:lnTo>
                    <a:pt x="4071" y="1006"/>
                  </a:lnTo>
                  <a:lnTo>
                    <a:pt x="3994" y="1057"/>
                  </a:lnTo>
                  <a:lnTo>
                    <a:pt x="3943" y="1109"/>
                  </a:lnTo>
                  <a:lnTo>
                    <a:pt x="3943" y="1212"/>
                  </a:lnTo>
                  <a:lnTo>
                    <a:pt x="3943" y="1289"/>
                  </a:lnTo>
                  <a:lnTo>
                    <a:pt x="3994" y="1366"/>
                  </a:lnTo>
                  <a:lnTo>
                    <a:pt x="4071" y="1418"/>
                  </a:lnTo>
                  <a:lnTo>
                    <a:pt x="4149" y="1444"/>
                  </a:lnTo>
                  <a:lnTo>
                    <a:pt x="9868" y="1444"/>
                  </a:lnTo>
                  <a:lnTo>
                    <a:pt x="9920" y="1624"/>
                  </a:lnTo>
                  <a:lnTo>
                    <a:pt x="9997" y="1779"/>
                  </a:lnTo>
                  <a:lnTo>
                    <a:pt x="10100" y="1933"/>
                  </a:lnTo>
                  <a:lnTo>
                    <a:pt x="10203" y="2088"/>
                  </a:lnTo>
                  <a:lnTo>
                    <a:pt x="10358" y="2191"/>
                  </a:lnTo>
                  <a:lnTo>
                    <a:pt x="10487" y="2294"/>
                  </a:lnTo>
                  <a:lnTo>
                    <a:pt x="10667" y="2371"/>
                  </a:lnTo>
                  <a:lnTo>
                    <a:pt x="10847" y="2423"/>
                  </a:lnTo>
                  <a:lnTo>
                    <a:pt x="10847" y="2448"/>
                  </a:lnTo>
                  <a:lnTo>
                    <a:pt x="10847" y="12290"/>
                  </a:lnTo>
                  <a:lnTo>
                    <a:pt x="10847" y="12316"/>
                  </a:lnTo>
                  <a:lnTo>
                    <a:pt x="10667" y="12368"/>
                  </a:lnTo>
                  <a:lnTo>
                    <a:pt x="10487" y="12445"/>
                  </a:lnTo>
                  <a:lnTo>
                    <a:pt x="10358" y="12548"/>
                  </a:lnTo>
                  <a:lnTo>
                    <a:pt x="10203" y="12651"/>
                  </a:lnTo>
                  <a:lnTo>
                    <a:pt x="10100" y="12806"/>
                  </a:lnTo>
                  <a:lnTo>
                    <a:pt x="9997" y="12960"/>
                  </a:lnTo>
                  <a:lnTo>
                    <a:pt x="9920" y="13115"/>
                  </a:lnTo>
                  <a:lnTo>
                    <a:pt x="9868" y="13295"/>
                  </a:lnTo>
                  <a:lnTo>
                    <a:pt x="9843" y="13321"/>
                  </a:lnTo>
                  <a:lnTo>
                    <a:pt x="9817" y="13321"/>
                  </a:lnTo>
                  <a:lnTo>
                    <a:pt x="9817" y="13141"/>
                  </a:lnTo>
                  <a:lnTo>
                    <a:pt x="9791" y="12986"/>
                  </a:lnTo>
                  <a:lnTo>
                    <a:pt x="9739" y="12831"/>
                  </a:lnTo>
                  <a:lnTo>
                    <a:pt x="9636" y="12625"/>
                  </a:lnTo>
                  <a:lnTo>
                    <a:pt x="9791" y="12471"/>
                  </a:lnTo>
                  <a:lnTo>
                    <a:pt x="9920" y="12316"/>
                  </a:lnTo>
                  <a:lnTo>
                    <a:pt x="10049" y="12136"/>
                  </a:lnTo>
                  <a:lnTo>
                    <a:pt x="10126" y="11930"/>
                  </a:lnTo>
                  <a:lnTo>
                    <a:pt x="10203" y="11724"/>
                  </a:lnTo>
                  <a:lnTo>
                    <a:pt x="10255" y="11517"/>
                  </a:lnTo>
                  <a:lnTo>
                    <a:pt x="10306" y="11286"/>
                  </a:lnTo>
                  <a:lnTo>
                    <a:pt x="10306" y="11054"/>
                  </a:lnTo>
                  <a:lnTo>
                    <a:pt x="10306" y="10848"/>
                  </a:lnTo>
                  <a:lnTo>
                    <a:pt x="10281" y="10616"/>
                  </a:lnTo>
                  <a:lnTo>
                    <a:pt x="10203" y="10410"/>
                  </a:lnTo>
                  <a:lnTo>
                    <a:pt x="10152" y="10203"/>
                  </a:lnTo>
                  <a:lnTo>
                    <a:pt x="10049" y="10023"/>
                  </a:lnTo>
                  <a:lnTo>
                    <a:pt x="9946" y="9843"/>
                  </a:lnTo>
                  <a:lnTo>
                    <a:pt x="9817" y="9662"/>
                  </a:lnTo>
                  <a:lnTo>
                    <a:pt x="9662" y="9508"/>
                  </a:lnTo>
                  <a:lnTo>
                    <a:pt x="9508" y="9379"/>
                  </a:lnTo>
                  <a:lnTo>
                    <a:pt x="9353" y="9250"/>
                  </a:lnTo>
                  <a:lnTo>
                    <a:pt x="9173" y="9147"/>
                  </a:lnTo>
                  <a:lnTo>
                    <a:pt x="8967" y="9044"/>
                  </a:lnTo>
                  <a:lnTo>
                    <a:pt x="8760" y="8967"/>
                  </a:lnTo>
                  <a:lnTo>
                    <a:pt x="8554" y="8915"/>
                  </a:lnTo>
                  <a:lnTo>
                    <a:pt x="8348" y="8889"/>
                  </a:lnTo>
                  <a:lnTo>
                    <a:pt x="8116" y="8864"/>
                  </a:lnTo>
                  <a:lnTo>
                    <a:pt x="7884" y="8889"/>
                  </a:lnTo>
                  <a:lnTo>
                    <a:pt x="7678" y="8915"/>
                  </a:lnTo>
                  <a:lnTo>
                    <a:pt x="7472" y="8967"/>
                  </a:lnTo>
                  <a:lnTo>
                    <a:pt x="7266" y="9044"/>
                  </a:lnTo>
                  <a:lnTo>
                    <a:pt x="7086" y="9147"/>
                  </a:lnTo>
                  <a:lnTo>
                    <a:pt x="6905" y="9250"/>
                  </a:lnTo>
                  <a:lnTo>
                    <a:pt x="6725" y="9379"/>
                  </a:lnTo>
                  <a:lnTo>
                    <a:pt x="6570" y="9508"/>
                  </a:lnTo>
                  <a:lnTo>
                    <a:pt x="6416" y="9662"/>
                  </a:lnTo>
                  <a:lnTo>
                    <a:pt x="6287" y="9843"/>
                  </a:lnTo>
                  <a:lnTo>
                    <a:pt x="6184" y="10023"/>
                  </a:lnTo>
                  <a:lnTo>
                    <a:pt x="6107" y="10203"/>
                  </a:lnTo>
                  <a:lnTo>
                    <a:pt x="6029" y="10410"/>
                  </a:lnTo>
                  <a:lnTo>
                    <a:pt x="5978" y="10616"/>
                  </a:lnTo>
                  <a:lnTo>
                    <a:pt x="5926" y="10848"/>
                  </a:lnTo>
                  <a:lnTo>
                    <a:pt x="5926" y="11054"/>
                  </a:lnTo>
                  <a:lnTo>
                    <a:pt x="5926" y="11286"/>
                  </a:lnTo>
                  <a:lnTo>
                    <a:pt x="5978" y="11517"/>
                  </a:lnTo>
                  <a:lnTo>
                    <a:pt x="6029" y="11724"/>
                  </a:lnTo>
                  <a:lnTo>
                    <a:pt x="6107" y="11930"/>
                  </a:lnTo>
                  <a:lnTo>
                    <a:pt x="6210" y="12136"/>
                  </a:lnTo>
                  <a:lnTo>
                    <a:pt x="6313" y="12316"/>
                  </a:lnTo>
                  <a:lnTo>
                    <a:pt x="6442" y="12471"/>
                  </a:lnTo>
                  <a:lnTo>
                    <a:pt x="6596" y="12625"/>
                  </a:lnTo>
                  <a:lnTo>
                    <a:pt x="6493" y="12831"/>
                  </a:lnTo>
                  <a:lnTo>
                    <a:pt x="6442" y="12986"/>
                  </a:lnTo>
                  <a:lnTo>
                    <a:pt x="6416" y="13141"/>
                  </a:lnTo>
                  <a:lnTo>
                    <a:pt x="6416" y="13321"/>
                  </a:lnTo>
                  <a:lnTo>
                    <a:pt x="2448" y="13321"/>
                  </a:lnTo>
                  <a:lnTo>
                    <a:pt x="2422" y="13295"/>
                  </a:lnTo>
                  <a:lnTo>
                    <a:pt x="2371" y="13115"/>
                  </a:lnTo>
                  <a:lnTo>
                    <a:pt x="2294" y="12960"/>
                  </a:lnTo>
                  <a:lnTo>
                    <a:pt x="2216" y="12806"/>
                  </a:lnTo>
                  <a:lnTo>
                    <a:pt x="2088" y="12651"/>
                  </a:lnTo>
                  <a:lnTo>
                    <a:pt x="1959" y="12548"/>
                  </a:lnTo>
                  <a:lnTo>
                    <a:pt x="1804" y="12445"/>
                  </a:lnTo>
                  <a:lnTo>
                    <a:pt x="1624" y="12368"/>
                  </a:lnTo>
                  <a:lnTo>
                    <a:pt x="1469" y="12316"/>
                  </a:lnTo>
                  <a:lnTo>
                    <a:pt x="1443" y="12290"/>
                  </a:lnTo>
                  <a:lnTo>
                    <a:pt x="1443" y="2448"/>
                  </a:lnTo>
                  <a:lnTo>
                    <a:pt x="1469" y="2423"/>
                  </a:lnTo>
                  <a:lnTo>
                    <a:pt x="1624" y="2371"/>
                  </a:lnTo>
                  <a:lnTo>
                    <a:pt x="1804" y="2294"/>
                  </a:lnTo>
                  <a:lnTo>
                    <a:pt x="1959" y="2191"/>
                  </a:lnTo>
                  <a:lnTo>
                    <a:pt x="2088" y="2088"/>
                  </a:lnTo>
                  <a:lnTo>
                    <a:pt x="2216" y="1933"/>
                  </a:lnTo>
                  <a:lnTo>
                    <a:pt x="2294" y="1779"/>
                  </a:lnTo>
                  <a:lnTo>
                    <a:pt x="2371" y="1624"/>
                  </a:lnTo>
                  <a:lnTo>
                    <a:pt x="2422" y="1444"/>
                  </a:lnTo>
                  <a:lnTo>
                    <a:pt x="3273" y="1444"/>
                  </a:lnTo>
                  <a:lnTo>
                    <a:pt x="3350" y="1418"/>
                  </a:lnTo>
                  <a:lnTo>
                    <a:pt x="3427" y="1366"/>
                  </a:lnTo>
                  <a:lnTo>
                    <a:pt x="3479" y="1289"/>
                  </a:lnTo>
                  <a:lnTo>
                    <a:pt x="3479" y="1212"/>
                  </a:lnTo>
                  <a:lnTo>
                    <a:pt x="3479" y="1109"/>
                  </a:lnTo>
                  <a:lnTo>
                    <a:pt x="3427" y="1057"/>
                  </a:lnTo>
                  <a:lnTo>
                    <a:pt x="3350" y="1006"/>
                  </a:lnTo>
                  <a:lnTo>
                    <a:pt x="3273" y="980"/>
                  </a:lnTo>
                  <a:lnTo>
                    <a:pt x="2448" y="980"/>
                  </a:lnTo>
                  <a:lnTo>
                    <a:pt x="2294" y="1006"/>
                  </a:lnTo>
                  <a:lnTo>
                    <a:pt x="2165" y="1083"/>
                  </a:lnTo>
                  <a:lnTo>
                    <a:pt x="2062" y="1212"/>
                  </a:lnTo>
                  <a:lnTo>
                    <a:pt x="2010" y="1366"/>
                  </a:lnTo>
                  <a:lnTo>
                    <a:pt x="1959" y="1469"/>
                  </a:lnTo>
                  <a:lnTo>
                    <a:pt x="1907" y="1572"/>
                  </a:lnTo>
                  <a:lnTo>
                    <a:pt x="1856" y="1676"/>
                  </a:lnTo>
                  <a:lnTo>
                    <a:pt x="1778" y="1753"/>
                  </a:lnTo>
                  <a:lnTo>
                    <a:pt x="1675" y="1830"/>
                  </a:lnTo>
                  <a:lnTo>
                    <a:pt x="1598" y="1907"/>
                  </a:lnTo>
                  <a:lnTo>
                    <a:pt x="1469" y="1959"/>
                  </a:lnTo>
                  <a:lnTo>
                    <a:pt x="1366" y="1985"/>
                  </a:lnTo>
                  <a:lnTo>
                    <a:pt x="1212" y="2036"/>
                  </a:lnTo>
                  <a:lnTo>
                    <a:pt x="1108" y="2139"/>
                  </a:lnTo>
                  <a:lnTo>
                    <a:pt x="1031" y="2294"/>
                  </a:lnTo>
                  <a:lnTo>
                    <a:pt x="1005" y="2448"/>
                  </a:lnTo>
                  <a:lnTo>
                    <a:pt x="1005" y="12290"/>
                  </a:lnTo>
                  <a:lnTo>
                    <a:pt x="1031" y="12445"/>
                  </a:lnTo>
                  <a:lnTo>
                    <a:pt x="1108" y="12599"/>
                  </a:lnTo>
                  <a:lnTo>
                    <a:pt x="1212" y="12703"/>
                  </a:lnTo>
                  <a:lnTo>
                    <a:pt x="1366" y="12754"/>
                  </a:lnTo>
                  <a:lnTo>
                    <a:pt x="1469" y="12780"/>
                  </a:lnTo>
                  <a:lnTo>
                    <a:pt x="1598" y="12831"/>
                  </a:lnTo>
                  <a:lnTo>
                    <a:pt x="1675" y="12909"/>
                  </a:lnTo>
                  <a:lnTo>
                    <a:pt x="1778" y="12986"/>
                  </a:lnTo>
                  <a:lnTo>
                    <a:pt x="1856" y="13063"/>
                  </a:lnTo>
                  <a:lnTo>
                    <a:pt x="1907" y="13166"/>
                  </a:lnTo>
                  <a:lnTo>
                    <a:pt x="1959" y="13269"/>
                  </a:lnTo>
                  <a:lnTo>
                    <a:pt x="2010" y="13372"/>
                  </a:lnTo>
                  <a:lnTo>
                    <a:pt x="2062" y="13527"/>
                  </a:lnTo>
                  <a:lnTo>
                    <a:pt x="2165" y="13656"/>
                  </a:lnTo>
                  <a:lnTo>
                    <a:pt x="2294" y="13733"/>
                  </a:lnTo>
                  <a:lnTo>
                    <a:pt x="2448" y="13759"/>
                  </a:lnTo>
                  <a:lnTo>
                    <a:pt x="6416" y="13759"/>
                  </a:lnTo>
                  <a:lnTo>
                    <a:pt x="6416" y="14300"/>
                  </a:lnTo>
                  <a:lnTo>
                    <a:pt x="1212" y="14300"/>
                  </a:lnTo>
                  <a:lnTo>
                    <a:pt x="1057" y="14274"/>
                  </a:lnTo>
                  <a:lnTo>
                    <a:pt x="928" y="14223"/>
                  </a:lnTo>
                  <a:lnTo>
                    <a:pt x="799" y="14171"/>
                  </a:lnTo>
                  <a:lnTo>
                    <a:pt x="670" y="14068"/>
                  </a:lnTo>
                  <a:lnTo>
                    <a:pt x="593" y="13965"/>
                  </a:lnTo>
                  <a:lnTo>
                    <a:pt x="516" y="13836"/>
                  </a:lnTo>
                  <a:lnTo>
                    <a:pt x="464" y="13682"/>
                  </a:lnTo>
                  <a:lnTo>
                    <a:pt x="464" y="13527"/>
                  </a:lnTo>
                  <a:lnTo>
                    <a:pt x="464" y="5102"/>
                  </a:lnTo>
                  <a:lnTo>
                    <a:pt x="439" y="5025"/>
                  </a:lnTo>
                  <a:lnTo>
                    <a:pt x="387" y="4948"/>
                  </a:lnTo>
                  <a:lnTo>
                    <a:pt x="310" y="4896"/>
                  </a:lnTo>
                  <a:lnTo>
                    <a:pt x="155" y="4896"/>
                  </a:lnTo>
                  <a:lnTo>
                    <a:pt x="78" y="4948"/>
                  </a:lnTo>
                  <a:lnTo>
                    <a:pt x="26" y="5025"/>
                  </a:lnTo>
                  <a:lnTo>
                    <a:pt x="1" y="5102"/>
                  </a:lnTo>
                  <a:lnTo>
                    <a:pt x="1" y="13527"/>
                  </a:lnTo>
                  <a:lnTo>
                    <a:pt x="26" y="13785"/>
                  </a:lnTo>
                  <a:lnTo>
                    <a:pt x="104" y="13991"/>
                  </a:lnTo>
                  <a:lnTo>
                    <a:pt x="207" y="14197"/>
                  </a:lnTo>
                  <a:lnTo>
                    <a:pt x="361" y="14377"/>
                  </a:lnTo>
                  <a:lnTo>
                    <a:pt x="542" y="14532"/>
                  </a:lnTo>
                  <a:lnTo>
                    <a:pt x="748" y="14635"/>
                  </a:lnTo>
                  <a:lnTo>
                    <a:pt x="980" y="14712"/>
                  </a:lnTo>
                  <a:lnTo>
                    <a:pt x="1212" y="14738"/>
                  </a:lnTo>
                  <a:lnTo>
                    <a:pt x="6416" y="14738"/>
                  </a:lnTo>
                  <a:lnTo>
                    <a:pt x="6416" y="14764"/>
                  </a:lnTo>
                  <a:lnTo>
                    <a:pt x="6442" y="14867"/>
                  </a:lnTo>
                  <a:lnTo>
                    <a:pt x="6467" y="14970"/>
                  </a:lnTo>
                  <a:lnTo>
                    <a:pt x="6519" y="15073"/>
                  </a:lnTo>
                  <a:lnTo>
                    <a:pt x="6622" y="15150"/>
                  </a:lnTo>
                  <a:lnTo>
                    <a:pt x="6699" y="15202"/>
                  </a:lnTo>
                  <a:lnTo>
                    <a:pt x="6828" y="15227"/>
                  </a:lnTo>
                  <a:lnTo>
                    <a:pt x="6931" y="15227"/>
                  </a:lnTo>
                  <a:lnTo>
                    <a:pt x="7034" y="15202"/>
                  </a:lnTo>
                  <a:lnTo>
                    <a:pt x="8116" y="14841"/>
                  </a:lnTo>
                  <a:lnTo>
                    <a:pt x="9198" y="15202"/>
                  </a:lnTo>
                  <a:lnTo>
                    <a:pt x="9353" y="15227"/>
                  </a:lnTo>
                  <a:lnTo>
                    <a:pt x="9482" y="15202"/>
                  </a:lnTo>
                  <a:lnTo>
                    <a:pt x="9636" y="15150"/>
                  </a:lnTo>
                  <a:lnTo>
                    <a:pt x="9714" y="15073"/>
                  </a:lnTo>
                  <a:lnTo>
                    <a:pt x="9765" y="14970"/>
                  </a:lnTo>
                  <a:lnTo>
                    <a:pt x="9817" y="14867"/>
                  </a:lnTo>
                  <a:lnTo>
                    <a:pt x="9817" y="14764"/>
                  </a:lnTo>
                  <a:lnTo>
                    <a:pt x="9817" y="14738"/>
                  </a:lnTo>
                  <a:lnTo>
                    <a:pt x="11079" y="14738"/>
                  </a:lnTo>
                  <a:lnTo>
                    <a:pt x="11311" y="14712"/>
                  </a:lnTo>
                  <a:lnTo>
                    <a:pt x="11543" y="14635"/>
                  </a:lnTo>
                  <a:lnTo>
                    <a:pt x="11749" y="14532"/>
                  </a:lnTo>
                  <a:lnTo>
                    <a:pt x="11929" y="14377"/>
                  </a:lnTo>
                  <a:lnTo>
                    <a:pt x="12084" y="14197"/>
                  </a:lnTo>
                  <a:lnTo>
                    <a:pt x="12187" y="13991"/>
                  </a:lnTo>
                  <a:lnTo>
                    <a:pt x="12264" y="13785"/>
                  </a:lnTo>
                  <a:lnTo>
                    <a:pt x="12290" y="13527"/>
                  </a:lnTo>
                  <a:lnTo>
                    <a:pt x="12290" y="1212"/>
                  </a:lnTo>
                  <a:lnTo>
                    <a:pt x="12264" y="954"/>
                  </a:lnTo>
                  <a:lnTo>
                    <a:pt x="12187" y="748"/>
                  </a:lnTo>
                  <a:lnTo>
                    <a:pt x="12084" y="542"/>
                  </a:lnTo>
                  <a:lnTo>
                    <a:pt x="11929" y="362"/>
                  </a:lnTo>
                  <a:lnTo>
                    <a:pt x="11749" y="207"/>
                  </a:lnTo>
                  <a:lnTo>
                    <a:pt x="11543" y="104"/>
                  </a:lnTo>
                  <a:lnTo>
                    <a:pt x="11311" y="27"/>
                  </a:lnTo>
                  <a:lnTo>
                    <a:pt x="110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24" name="Google Shape;1119;p31">
              <a:extLst>
                <a:ext uri="{FF2B5EF4-FFF2-40B4-BE49-F238E27FC236}">
                  <a16:creationId xmlns:a16="http://schemas.microsoft.com/office/drawing/2014/main" id="{C162E552-20E3-3C89-E31B-F8F73FE3E5EC}"/>
                </a:ext>
              </a:extLst>
            </p:cNvPr>
            <p:cNvSpPr/>
            <p:nvPr/>
          </p:nvSpPr>
          <p:spPr>
            <a:xfrm>
              <a:off x="6535550" y="-674550"/>
              <a:ext cx="14200" cy="11625"/>
            </a:xfrm>
            <a:custGeom>
              <a:avLst/>
              <a:gdLst/>
              <a:ahLst/>
              <a:cxnLst/>
              <a:rect l="l" t="t" r="r" b="b"/>
              <a:pathLst>
                <a:path w="568" h="465" extrusionOk="0">
                  <a:moveTo>
                    <a:pt x="233" y="1"/>
                  </a:moveTo>
                  <a:lnTo>
                    <a:pt x="130" y="27"/>
                  </a:lnTo>
                  <a:lnTo>
                    <a:pt x="52" y="78"/>
                  </a:lnTo>
                  <a:lnTo>
                    <a:pt x="27" y="155"/>
                  </a:lnTo>
                  <a:lnTo>
                    <a:pt x="1" y="233"/>
                  </a:lnTo>
                  <a:lnTo>
                    <a:pt x="27" y="310"/>
                  </a:lnTo>
                  <a:lnTo>
                    <a:pt x="52" y="387"/>
                  </a:lnTo>
                  <a:lnTo>
                    <a:pt x="130" y="439"/>
                  </a:lnTo>
                  <a:lnTo>
                    <a:pt x="233" y="465"/>
                  </a:lnTo>
                  <a:lnTo>
                    <a:pt x="336" y="465"/>
                  </a:lnTo>
                  <a:lnTo>
                    <a:pt x="439" y="439"/>
                  </a:lnTo>
                  <a:lnTo>
                    <a:pt x="490" y="387"/>
                  </a:lnTo>
                  <a:lnTo>
                    <a:pt x="542" y="310"/>
                  </a:lnTo>
                  <a:lnTo>
                    <a:pt x="568" y="233"/>
                  </a:lnTo>
                  <a:lnTo>
                    <a:pt x="542" y="155"/>
                  </a:lnTo>
                  <a:lnTo>
                    <a:pt x="490" y="78"/>
                  </a:lnTo>
                  <a:lnTo>
                    <a:pt x="439" y="27"/>
                  </a:lnTo>
                  <a:lnTo>
                    <a:pt x="3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25" name="Google Shape;1120;p31">
              <a:extLst>
                <a:ext uri="{FF2B5EF4-FFF2-40B4-BE49-F238E27FC236}">
                  <a16:creationId xmlns:a16="http://schemas.microsoft.com/office/drawing/2014/main" id="{041FF42D-0FD4-27F5-4F56-FFEB5346BF69}"/>
                </a:ext>
              </a:extLst>
            </p:cNvPr>
            <p:cNvSpPr/>
            <p:nvPr/>
          </p:nvSpPr>
          <p:spPr>
            <a:xfrm>
              <a:off x="6288875" y="-674550"/>
              <a:ext cx="14175" cy="11625"/>
            </a:xfrm>
            <a:custGeom>
              <a:avLst/>
              <a:gdLst/>
              <a:ahLst/>
              <a:cxnLst/>
              <a:rect l="l" t="t" r="r" b="b"/>
              <a:pathLst>
                <a:path w="567" h="465" extrusionOk="0">
                  <a:moveTo>
                    <a:pt x="232" y="1"/>
                  </a:moveTo>
                  <a:lnTo>
                    <a:pt x="155" y="27"/>
                  </a:lnTo>
                  <a:lnTo>
                    <a:pt x="77" y="78"/>
                  </a:lnTo>
                  <a:lnTo>
                    <a:pt x="26" y="155"/>
                  </a:lnTo>
                  <a:lnTo>
                    <a:pt x="0" y="233"/>
                  </a:lnTo>
                  <a:lnTo>
                    <a:pt x="26" y="310"/>
                  </a:lnTo>
                  <a:lnTo>
                    <a:pt x="77" y="387"/>
                  </a:lnTo>
                  <a:lnTo>
                    <a:pt x="155" y="439"/>
                  </a:lnTo>
                  <a:lnTo>
                    <a:pt x="232" y="465"/>
                  </a:lnTo>
                  <a:lnTo>
                    <a:pt x="361" y="465"/>
                  </a:lnTo>
                  <a:lnTo>
                    <a:pt x="438" y="439"/>
                  </a:lnTo>
                  <a:lnTo>
                    <a:pt x="515" y="387"/>
                  </a:lnTo>
                  <a:lnTo>
                    <a:pt x="567" y="310"/>
                  </a:lnTo>
                  <a:lnTo>
                    <a:pt x="567" y="233"/>
                  </a:lnTo>
                  <a:lnTo>
                    <a:pt x="567" y="155"/>
                  </a:lnTo>
                  <a:lnTo>
                    <a:pt x="515" y="78"/>
                  </a:lnTo>
                  <a:lnTo>
                    <a:pt x="438" y="27"/>
                  </a:lnTo>
                  <a:lnTo>
                    <a:pt x="3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26" name="Google Shape;1121;p31">
              <a:extLst>
                <a:ext uri="{FF2B5EF4-FFF2-40B4-BE49-F238E27FC236}">
                  <a16:creationId xmlns:a16="http://schemas.microsoft.com/office/drawing/2014/main" id="{AA7269F9-744A-4354-4F74-EDE1791D69BC}"/>
                </a:ext>
              </a:extLst>
            </p:cNvPr>
            <p:cNvSpPr/>
            <p:nvPr/>
          </p:nvSpPr>
          <p:spPr>
            <a:xfrm>
              <a:off x="6288875" y="-366025"/>
              <a:ext cx="14175" cy="10975"/>
            </a:xfrm>
            <a:custGeom>
              <a:avLst/>
              <a:gdLst/>
              <a:ahLst/>
              <a:cxnLst/>
              <a:rect l="l" t="t" r="r" b="b"/>
              <a:pathLst>
                <a:path w="567" h="439" extrusionOk="0">
                  <a:moveTo>
                    <a:pt x="155" y="1"/>
                  </a:moveTo>
                  <a:lnTo>
                    <a:pt x="77" y="52"/>
                  </a:lnTo>
                  <a:lnTo>
                    <a:pt x="26" y="130"/>
                  </a:lnTo>
                  <a:lnTo>
                    <a:pt x="0" y="207"/>
                  </a:lnTo>
                  <a:lnTo>
                    <a:pt x="26" y="310"/>
                  </a:lnTo>
                  <a:lnTo>
                    <a:pt x="77" y="362"/>
                  </a:lnTo>
                  <a:lnTo>
                    <a:pt x="155" y="413"/>
                  </a:lnTo>
                  <a:lnTo>
                    <a:pt x="232" y="439"/>
                  </a:lnTo>
                  <a:lnTo>
                    <a:pt x="361" y="439"/>
                  </a:lnTo>
                  <a:lnTo>
                    <a:pt x="438" y="413"/>
                  </a:lnTo>
                  <a:lnTo>
                    <a:pt x="515" y="362"/>
                  </a:lnTo>
                  <a:lnTo>
                    <a:pt x="567" y="310"/>
                  </a:lnTo>
                  <a:lnTo>
                    <a:pt x="567" y="207"/>
                  </a:lnTo>
                  <a:lnTo>
                    <a:pt x="567" y="130"/>
                  </a:lnTo>
                  <a:lnTo>
                    <a:pt x="515" y="52"/>
                  </a:lnTo>
                  <a:lnTo>
                    <a:pt x="4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27" name="Google Shape;1122;p31">
              <a:extLst>
                <a:ext uri="{FF2B5EF4-FFF2-40B4-BE49-F238E27FC236}">
                  <a16:creationId xmlns:a16="http://schemas.microsoft.com/office/drawing/2014/main" id="{29BFB335-6A28-2E66-2D80-E03AF60A1BAB}"/>
                </a:ext>
              </a:extLst>
            </p:cNvPr>
            <p:cNvSpPr/>
            <p:nvPr/>
          </p:nvSpPr>
          <p:spPr>
            <a:xfrm>
              <a:off x="6535550" y="-366025"/>
              <a:ext cx="14200" cy="10975"/>
            </a:xfrm>
            <a:custGeom>
              <a:avLst/>
              <a:gdLst/>
              <a:ahLst/>
              <a:cxnLst/>
              <a:rect l="l" t="t" r="r" b="b"/>
              <a:pathLst>
                <a:path w="568" h="439" extrusionOk="0">
                  <a:moveTo>
                    <a:pt x="130" y="1"/>
                  </a:moveTo>
                  <a:lnTo>
                    <a:pt x="52" y="52"/>
                  </a:lnTo>
                  <a:lnTo>
                    <a:pt x="27" y="130"/>
                  </a:lnTo>
                  <a:lnTo>
                    <a:pt x="1" y="207"/>
                  </a:lnTo>
                  <a:lnTo>
                    <a:pt x="27" y="310"/>
                  </a:lnTo>
                  <a:lnTo>
                    <a:pt x="52" y="362"/>
                  </a:lnTo>
                  <a:lnTo>
                    <a:pt x="130" y="413"/>
                  </a:lnTo>
                  <a:lnTo>
                    <a:pt x="233" y="439"/>
                  </a:lnTo>
                  <a:lnTo>
                    <a:pt x="336" y="439"/>
                  </a:lnTo>
                  <a:lnTo>
                    <a:pt x="439" y="413"/>
                  </a:lnTo>
                  <a:lnTo>
                    <a:pt x="490" y="362"/>
                  </a:lnTo>
                  <a:lnTo>
                    <a:pt x="542" y="310"/>
                  </a:lnTo>
                  <a:lnTo>
                    <a:pt x="568" y="207"/>
                  </a:lnTo>
                  <a:lnTo>
                    <a:pt x="542" y="130"/>
                  </a:lnTo>
                  <a:lnTo>
                    <a:pt x="490" y="52"/>
                  </a:lnTo>
                  <a:lnTo>
                    <a:pt x="4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28" name="Google Shape;1123;p31">
              <a:extLst>
                <a:ext uri="{FF2B5EF4-FFF2-40B4-BE49-F238E27FC236}">
                  <a16:creationId xmlns:a16="http://schemas.microsoft.com/office/drawing/2014/main" id="{81741148-5122-569D-7456-92D078CFC9E8}"/>
                </a:ext>
              </a:extLst>
            </p:cNvPr>
            <p:cNvSpPr/>
            <p:nvPr/>
          </p:nvSpPr>
          <p:spPr>
            <a:xfrm>
              <a:off x="6438300" y="-452975"/>
              <a:ext cx="60575" cy="60575"/>
            </a:xfrm>
            <a:custGeom>
              <a:avLst/>
              <a:gdLst/>
              <a:ahLst/>
              <a:cxnLst/>
              <a:rect l="l" t="t" r="r" b="b"/>
              <a:pathLst>
                <a:path w="2423" h="2423" extrusionOk="0">
                  <a:moveTo>
                    <a:pt x="1366" y="464"/>
                  </a:moveTo>
                  <a:lnTo>
                    <a:pt x="1520" y="516"/>
                  </a:lnTo>
                  <a:lnTo>
                    <a:pt x="1649" y="593"/>
                  </a:lnTo>
                  <a:lnTo>
                    <a:pt x="1752" y="671"/>
                  </a:lnTo>
                  <a:lnTo>
                    <a:pt x="1855" y="799"/>
                  </a:lnTo>
                  <a:lnTo>
                    <a:pt x="1907" y="928"/>
                  </a:lnTo>
                  <a:lnTo>
                    <a:pt x="1958" y="1057"/>
                  </a:lnTo>
                  <a:lnTo>
                    <a:pt x="1984" y="1212"/>
                  </a:lnTo>
                  <a:lnTo>
                    <a:pt x="1958" y="1366"/>
                  </a:lnTo>
                  <a:lnTo>
                    <a:pt x="1907" y="1521"/>
                  </a:lnTo>
                  <a:lnTo>
                    <a:pt x="1855" y="1650"/>
                  </a:lnTo>
                  <a:lnTo>
                    <a:pt x="1752" y="1753"/>
                  </a:lnTo>
                  <a:lnTo>
                    <a:pt x="1649" y="1856"/>
                  </a:lnTo>
                  <a:lnTo>
                    <a:pt x="1520" y="1933"/>
                  </a:lnTo>
                  <a:lnTo>
                    <a:pt x="1366" y="1959"/>
                  </a:lnTo>
                  <a:lnTo>
                    <a:pt x="1211" y="1985"/>
                  </a:lnTo>
                  <a:lnTo>
                    <a:pt x="1057" y="1959"/>
                  </a:lnTo>
                  <a:lnTo>
                    <a:pt x="928" y="1933"/>
                  </a:lnTo>
                  <a:lnTo>
                    <a:pt x="799" y="1856"/>
                  </a:lnTo>
                  <a:lnTo>
                    <a:pt x="670" y="1753"/>
                  </a:lnTo>
                  <a:lnTo>
                    <a:pt x="593" y="1650"/>
                  </a:lnTo>
                  <a:lnTo>
                    <a:pt x="516" y="1521"/>
                  </a:lnTo>
                  <a:lnTo>
                    <a:pt x="464" y="1366"/>
                  </a:lnTo>
                  <a:lnTo>
                    <a:pt x="438" y="1212"/>
                  </a:lnTo>
                  <a:lnTo>
                    <a:pt x="464" y="1057"/>
                  </a:lnTo>
                  <a:lnTo>
                    <a:pt x="516" y="928"/>
                  </a:lnTo>
                  <a:lnTo>
                    <a:pt x="593" y="799"/>
                  </a:lnTo>
                  <a:lnTo>
                    <a:pt x="670" y="671"/>
                  </a:lnTo>
                  <a:lnTo>
                    <a:pt x="799" y="593"/>
                  </a:lnTo>
                  <a:lnTo>
                    <a:pt x="928" y="516"/>
                  </a:lnTo>
                  <a:lnTo>
                    <a:pt x="1057" y="464"/>
                  </a:lnTo>
                  <a:close/>
                  <a:moveTo>
                    <a:pt x="1211" y="1"/>
                  </a:moveTo>
                  <a:lnTo>
                    <a:pt x="979" y="26"/>
                  </a:lnTo>
                  <a:lnTo>
                    <a:pt x="748" y="104"/>
                  </a:lnTo>
                  <a:lnTo>
                    <a:pt x="541" y="207"/>
                  </a:lnTo>
                  <a:lnTo>
                    <a:pt x="361" y="361"/>
                  </a:lnTo>
                  <a:lnTo>
                    <a:pt x="207" y="542"/>
                  </a:lnTo>
                  <a:lnTo>
                    <a:pt x="103" y="748"/>
                  </a:lnTo>
                  <a:lnTo>
                    <a:pt x="26" y="980"/>
                  </a:lnTo>
                  <a:lnTo>
                    <a:pt x="0" y="1212"/>
                  </a:lnTo>
                  <a:lnTo>
                    <a:pt x="26" y="1469"/>
                  </a:lnTo>
                  <a:lnTo>
                    <a:pt x="103" y="1701"/>
                  </a:lnTo>
                  <a:lnTo>
                    <a:pt x="207" y="1907"/>
                  </a:lnTo>
                  <a:lnTo>
                    <a:pt x="361" y="2088"/>
                  </a:lnTo>
                  <a:lnTo>
                    <a:pt x="541" y="2216"/>
                  </a:lnTo>
                  <a:lnTo>
                    <a:pt x="748" y="2345"/>
                  </a:lnTo>
                  <a:lnTo>
                    <a:pt x="979" y="2397"/>
                  </a:lnTo>
                  <a:lnTo>
                    <a:pt x="1211" y="2423"/>
                  </a:lnTo>
                  <a:lnTo>
                    <a:pt x="1469" y="2397"/>
                  </a:lnTo>
                  <a:lnTo>
                    <a:pt x="1675" y="2345"/>
                  </a:lnTo>
                  <a:lnTo>
                    <a:pt x="1881" y="2216"/>
                  </a:lnTo>
                  <a:lnTo>
                    <a:pt x="2062" y="2088"/>
                  </a:lnTo>
                  <a:lnTo>
                    <a:pt x="2216" y="1907"/>
                  </a:lnTo>
                  <a:lnTo>
                    <a:pt x="2319" y="1701"/>
                  </a:lnTo>
                  <a:lnTo>
                    <a:pt x="2396" y="1469"/>
                  </a:lnTo>
                  <a:lnTo>
                    <a:pt x="2422" y="1212"/>
                  </a:lnTo>
                  <a:lnTo>
                    <a:pt x="2396" y="980"/>
                  </a:lnTo>
                  <a:lnTo>
                    <a:pt x="2319" y="748"/>
                  </a:lnTo>
                  <a:lnTo>
                    <a:pt x="2216" y="542"/>
                  </a:lnTo>
                  <a:lnTo>
                    <a:pt x="2062" y="361"/>
                  </a:lnTo>
                  <a:lnTo>
                    <a:pt x="1881" y="207"/>
                  </a:lnTo>
                  <a:lnTo>
                    <a:pt x="1675" y="104"/>
                  </a:lnTo>
                  <a:lnTo>
                    <a:pt x="1469" y="26"/>
                  </a:lnTo>
                  <a:lnTo>
                    <a:pt x="12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29" name="Google Shape;1124;p31">
              <a:extLst>
                <a:ext uri="{FF2B5EF4-FFF2-40B4-BE49-F238E27FC236}">
                  <a16:creationId xmlns:a16="http://schemas.microsoft.com/office/drawing/2014/main" id="{F7FEADCB-E035-6179-F966-44E810C9DD4F}"/>
                </a:ext>
              </a:extLst>
            </p:cNvPr>
            <p:cNvSpPr/>
            <p:nvPr/>
          </p:nvSpPr>
          <p:spPr>
            <a:xfrm>
              <a:off x="6461475" y="-427850"/>
              <a:ext cx="14200" cy="10975"/>
            </a:xfrm>
            <a:custGeom>
              <a:avLst/>
              <a:gdLst/>
              <a:ahLst/>
              <a:cxnLst/>
              <a:rect l="l" t="t" r="r" b="b"/>
              <a:pathLst>
                <a:path w="568" h="439" extrusionOk="0">
                  <a:moveTo>
                    <a:pt x="130" y="1"/>
                  </a:moveTo>
                  <a:lnTo>
                    <a:pt x="78" y="52"/>
                  </a:lnTo>
                  <a:lnTo>
                    <a:pt x="27" y="129"/>
                  </a:lnTo>
                  <a:lnTo>
                    <a:pt x="1" y="207"/>
                  </a:lnTo>
                  <a:lnTo>
                    <a:pt x="27" y="310"/>
                  </a:lnTo>
                  <a:lnTo>
                    <a:pt x="78" y="361"/>
                  </a:lnTo>
                  <a:lnTo>
                    <a:pt x="130" y="413"/>
                  </a:lnTo>
                  <a:lnTo>
                    <a:pt x="233" y="439"/>
                  </a:lnTo>
                  <a:lnTo>
                    <a:pt x="336" y="439"/>
                  </a:lnTo>
                  <a:lnTo>
                    <a:pt x="439" y="413"/>
                  </a:lnTo>
                  <a:lnTo>
                    <a:pt x="516" y="361"/>
                  </a:lnTo>
                  <a:lnTo>
                    <a:pt x="542" y="310"/>
                  </a:lnTo>
                  <a:lnTo>
                    <a:pt x="568" y="207"/>
                  </a:lnTo>
                  <a:lnTo>
                    <a:pt x="542" y="129"/>
                  </a:lnTo>
                  <a:lnTo>
                    <a:pt x="516" y="52"/>
                  </a:lnTo>
                  <a:lnTo>
                    <a:pt x="4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30" name="Google Shape;1125;p31">
              <a:extLst>
                <a:ext uri="{FF2B5EF4-FFF2-40B4-BE49-F238E27FC236}">
                  <a16:creationId xmlns:a16="http://schemas.microsoft.com/office/drawing/2014/main" id="{44287652-C64E-CEFB-C989-73433DD9BF4D}"/>
                </a:ext>
              </a:extLst>
            </p:cNvPr>
            <p:cNvSpPr/>
            <p:nvPr/>
          </p:nvSpPr>
          <p:spPr>
            <a:xfrm>
              <a:off x="6364225" y="-649425"/>
              <a:ext cx="110175" cy="35450"/>
            </a:xfrm>
            <a:custGeom>
              <a:avLst/>
              <a:gdLst/>
              <a:ahLst/>
              <a:cxnLst/>
              <a:rect l="l" t="t" r="r" b="b"/>
              <a:pathLst>
                <a:path w="4407" h="1418" extrusionOk="0">
                  <a:moveTo>
                    <a:pt x="3942" y="439"/>
                  </a:moveTo>
                  <a:lnTo>
                    <a:pt x="3942" y="954"/>
                  </a:lnTo>
                  <a:lnTo>
                    <a:pt x="3942" y="980"/>
                  </a:lnTo>
                  <a:lnTo>
                    <a:pt x="464" y="980"/>
                  </a:lnTo>
                  <a:lnTo>
                    <a:pt x="464" y="954"/>
                  </a:lnTo>
                  <a:lnTo>
                    <a:pt x="464" y="439"/>
                  </a:lnTo>
                  <a:close/>
                  <a:moveTo>
                    <a:pt x="387" y="1"/>
                  </a:moveTo>
                  <a:lnTo>
                    <a:pt x="284" y="26"/>
                  </a:lnTo>
                  <a:lnTo>
                    <a:pt x="207" y="78"/>
                  </a:lnTo>
                  <a:lnTo>
                    <a:pt x="155" y="130"/>
                  </a:lnTo>
                  <a:lnTo>
                    <a:pt x="78" y="181"/>
                  </a:lnTo>
                  <a:lnTo>
                    <a:pt x="52" y="284"/>
                  </a:lnTo>
                  <a:lnTo>
                    <a:pt x="26" y="361"/>
                  </a:lnTo>
                  <a:lnTo>
                    <a:pt x="1" y="439"/>
                  </a:lnTo>
                  <a:lnTo>
                    <a:pt x="1" y="954"/>
                  </a:lnTo>
                  <a:lnTo>
                    <a:pt x="26" y="1057"/>
                  </a:lnTo>
                  <a:lnTo>
                    <a:pt x="52" y="1134"/>
                  </a:lnTo>
                  <a:lnTo>
                    <a:pt x="78" y="1212"/>
                  </a:lnTo>
                  <a:lnTo>
                    <a:pt x="155" y="1289"/>
                  </a:lnTo>
                  <a:lnTo>
                    <a:pt x="207" y="1340"/>
                  </a:lnTo>
                  <a:lnTo>
                    <a:pt x="284" y="1392"/>
                  </a:lnTo>
                  <a:lnTo>
                    <a:pt x="387" y="1418"/>
                  </a:lnTo>
                  <a:lnTo>
                    <a:pt x="4020" y="1418"/>
                  </a:lnTo>
                  <a:lnTo>
                    <a:pt x="4123" y="1392"/>
                  </a:lnTo>
                  <a:lnTo>
                    <a:pt x="4200" y="1340"/>
                  </a:lnTo>
                  <a:lnTo>
                    <a:pt x="4252" y="1289"/>
                  </a:lnTo>
                  <a:lnTo>
                    <a:pt x="4329" y="1212"/>
                  </a:lnTo>
                  <a:lnTo>
                    <a:pt x="4355" y="1134"/>
                  </a:lnTo>
                  <a:lnTo>
                    <a:pt x="4380" y="1057"/>
                  </a:lnTo>
                  <a:lnTo>
                    <a:pt x="4406" y="954"/>
                  </a:lnTo>
                  <a:lnTo>
                    <a:pt x="4406" y="439"/>
                  </a:lnTo>
                  <a:lnTo>
                    <a:pt x="4380" y="361"/>
                  </a:lnTo>
                  <a:lnTo>
                    <a:pt x="4355" y="284"/>
                  </a:lnTo>
                  <a:lnTo>
                    <a:pt x="4329" y="181"/>
                  </a:lnTo>
                  <a:lnTo>
                    <a:pt x="4252" y="130"/>
                  </a:lnTo>
                  <a:lnTo>
                    <a:pt x="4200" y="78"/>
                  </a:lnTo>
                  <a:lnTo>
                    <a:pt x="4123" y="26"/>
                  </a:lnTo>
                  <a:lnTo>
                    <a:pt x="40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31" name="Google Shape;1126;p31">
              <a:extLst>
                <a:ext uri="{FF2B5EF4-FFF2-40B4-BE49-F238E27FC236}">
                  <a16:creationId xmlns:a16="http://schemas.microsoft.com/office/drawing/2014/main" id="{40EE896C-AF41-362E-50E9-4EAEEA3E288D}"/>
                </a:ext>
              </a:extLst>
            </p:cNvPr>
            <p:cNvSpPr/>
            <p:nvPr/>
          </p:nvSpPr>
          <p:spPr>
            <a:xfrm>
              <a:off x="6315275" y="-600475"/>
              <a:ext cx="208075" cy="10975"/>
            </a:xfrm>
            <a:custGeom>
              <a:avLst/>
              <a:gdLst/>
              <a:ahLst/>
              <a:cxnLst/>
              <a:rect l="l" t="t" r="r" b="b"/>
              <a:pathLst>
                <a:path w="8323" h="439" extrusionOk="0">
                  <a:moveTo>
                    <a:pt x="232" y="1"/>
                  </a:moveTo>
                  <a:lnTo>
                    <a:pt x="129" y="27"/>
                  </a:lnTo>
                  <a:lnTo>
                    <a:pt x="52" y="78"/>
                  </a:lnTo>
                  <a:lnTo>
                    <a:pt x="26" y="130"/>
                  </a:lnTo>
                  <a:lnTo>
                    <a:pt x="0" y="233"/>
                  </a:lnTo>
                  <a:lnTo>
                    <a:pt x="26" y="310"/>
                  </a:lnTo>
                  <a:lnTo>
                    <a:pt x="52" y="387"/>
                  </a:lnTo>
                  <a:lnTo>
                    <a:pt x="129" y="439"/>
                  </a:lnTo>
                  <a:lnTo>
                    <a:pt x="8193" y="439"/>
                  </a:lnTo>
                  <a:lnTo>
                    <a:pt x="8271" y="387"/>
                  </a:lnTo>
                  <a:lnTo>
                    <a:pt x="8322" y="310"/>
                  </a:lnTo>
                  <a:lnTo>
                    <a:pt x="8322" y="233"/>
                  </a:lnTo>
                  <a:lnTo>
                    <a:pt x="8322" y="130"/>
                  </a:lnTo>
                  <a:lnTo>
                    <a:pt x="8271" y="78"/>
                  </a:lnTo>
                  <a:lnTo>
                    <a:pt x="8193" y="27"/>
                  </a:lnTo>
                  <a:lnTo>
                    <a:pt x="81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32" name="Google Shape;1127;p31">
              <a:extLst>
                <a:ext uri="{FF2B5EF4-FFF2-40B4-BE49-F238E27FC236}">
                  <a16:creationId xmlns:a16="http://schemas.microsoft.com/office/drawing/2014/main" id="{B83592AF-9CC6-41E6-82CD-054755721E2E}"/>
                </a:ext>
              </a:extLst>
            </p:cNvPr>
            <p:cNvSpPr/>
            <p:nvPr/>
          </p:nvSpPr>
          <p:spPr>
            <a:xfrm>
              <a:off x="6315275" y="-576000"/>
              <a:ext cx="208075" cy="11625"/>
            </a:xfrm>
            <a:custGeom>
              <a:avLst/>
              <a:gdLst/>
              <a:ahLst/>
              <a:cxnLst/>
              <a:rect l="l" t="t" r="r" b="b"/>
              <a:pathLst>
                <a:path w="8323" h="465" extrusionOk="0">
                  <a:moveTo>
                    <a:pt x="232" y="1"/>
                  </a:moveTo>
                  <a:lnTo>
                    <a:pt x="129" y="27"/>
                  </a:lnTo>
                  <a:lnTo>
                    <a:pt x="52" y="78"/>
                  </a:lnTo>
                  <a:lnTo>
                    <a:pt x="26" y="155"/>
                  </a:lnTo>
                  <a:lnTo>
                    <a:pt x="0" y="233"/>
                  </a:lnTo>
                  <a:lnTo>
                    <a:pt x="26" y="310"/>
                  </a:lnTo>
                  <a:lnTo>
                    <a:pt x="52" y="387"/>
                  </a:lnTo>
                  <a:lnTo>
                    <a:pt x="129" y="439"/>
                  </a:lnTo>
                  <a:lnTo>
                    <a:pt x="232" y="465"/>
                  </a:lnTo>
                  <a:lnTo>
                    <a:pt x="8116" y="465"/>
                  </a:lnTo>
                  <a:lnTo>
                    <a:pt x="8193" y="439"/>
                  </a:lnTo>
                  <a:lnTo>
                    <a:pt x="8271" y="387"/>
                  </a:lnTo>
                  <a:lnTo>
                    <a:pt x="8322" y="310"/>
                  </a:lnTo>
                  <a:lnTo>
                    <a:pt x="8322" y="233"/>
                  </a:lnTo>
                  <a:lnTo>
                    <a:pt x="8322" y="155"/>
                  </a:lnTo>
                  <a:lnTo>
                    <a:pt x="8271" y="78"/>
                  </a:lnTo>
                  <a:lnTo>
                    <a:pt x="8193" y="27"/>
                  </a:lnTo>
                  <a:lnTo>
                    <a:pt x="81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33" name="Google Shape;1128;p31">
              <a:extLst>
                <a:ext uri="{FF2B5EF4-FFF2-40B4-BE49-F238E27FC236}">
                  <a16:creationId xmlns:a16="http://schemas.microsoft.com/office/drawing/2014/main" id="{AF615D32-C537-4B46-EC90-94EB53827480}"/>
                </a:ext>
              </a:extLst>
            </p:cNvPr>
            <p:cNvSpPr/>
            <p:nvPr/>
          </p:nvSpPr>
          <p:spPr>
            <a:xfrm>
              <a:off x="6364225" y="-550875"/>
              <a:ext cx="110175" cy="10975"/>
            </a:xfrm>
            <a:custGeom>
              <a:avLst/>
              <a:gdLst/>
              <a:ahLst/>
              <a:cxnLst/>
              <a:rect l="l" t="t" r="r" b="b"/>
              <a:pathLst>
                <a:path w="4407" h="439" extrusionOk="0">
                  <a:moveTo>
                    <a:pt x="155" y="1"/>
                  </a:moveTo>
                  <a:lnTo>
                    <a:pt x="78" y="52"/>
                  </a:lnTo>
                  <a:lnTo>
                    <a:pt x="26" y="129"/>
                  </a:lnTo>
                  <a:lnTo>
                    <a:pt x="1" y="207"/>
                  </a:lnTo>
                  <a:lnTo>
                    <a:pt x="26" y="310"/>
                  </a:lnTo>
                  <a:lnTo>
                    <a:pt x="78" y="361"/>
                  </a:lnTo>
                  <a:lnTo>
                    <a:pt x="155" y="413"/>
                  </a:lnTo>
                  <a:lnTo>
                    <a:pt x="232" y="439"/>
                  </a:lnTo>
                  <a:lnTo>
                    <a:pt x="4174" y="439"/>
                  </a:lnTo>
                  <a:lnTo>
                    <a:pt x="4252" y="413"/>
                  </a:lnTo>
                  <a:lnTo>
                    <a:pt x="4329" y="361"/>
                  </a:lnTo>
                  <a:lnTo>
                    <a:pt x="4380" y="310"/>
                  </a:lnTo>
                  <a:lnTo>
                    <a:pt x="4406" y="207"/>
                  </a:lnTo>
                  <a:lnTo>
                    <a:pt x="4380" y="129"/>
                  </a:lnTo>
                  <a:lnTo>
                    <a:pt x="4329" y="52"/>
                  </a:lnTo>
                  <a:lnTo>
                    <a:pt x="4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34" name="Google Shape;1129;p31">
              <a:extLst>
                <a:ext uri="{FF2B5EF4-FFF2-40B4-BE49-F238E27FC236}">
                  <a16:creationId xmlns:a16="http://schemas.microsoft.com/office/drawing/2014/main" id="{449CEE84-166A-DB60-7889-958067DA4E7A}"/>
                </a:ext>
              </a:extLst>
            </p:cNvPr>
            <p:cNvSpPr/>
            <p:nvPr/>
          </p:nvSpPr>
          <p:spPr>
            <a:xfrm>
              <a:off x="6315275" y="-501925"/>
              <a:ext cx="48325" cy="10975"/>
            </a:xfrm>
            <a:custGeom>
              <a:avLst/>
              <a:gdLst/>
              <a:ahLst/>
              <a:cxnLst/>
              <a:rect l="l" t="t" r="r" b="b"/>
              <a:pathLst>
                <a:path w="1933" h="439" extrusionOk="0">
                  <a:moveTo>
                    <a:pt x="232" y="1"/>
                  </a:moveTo>
                  <a:lnTo>
                    <a:pt x="129" y="26"/>
                  </a:lnTo>
                  <a:lnTo>
                    <a:pt x="52" y="78"/>
                  </a:lnTo>
                  <a:lnTo>
                    <a:pt x="26" y="129"/>
                  </a:lnTo>
                  <a:lnTo>
                    <a:pt x="0" y="233"/>
                  </a:lnTo>
                  <a:lnTo>
                    <a:pt x="26" y="310"/>
                  </a:lnTo>
                  <a:lnTo>
                    <a:pt x="52" y="387"/>
                  </a:lnTo>
                  <a:lnTo>
                    <a:pt x="129" y="439"/>
                  </a:lnTo>
                  <a:lnTo>
                    <a:pt x="1778" y="439"/>
                  </a:lnTo>
                  <a:lnTo>
                    <a:pt x="1855" y="387"/>
                  </a:lnTo>
                  <a:lnTo>
                    <a:pt x="1907" y="310"/>
                  </a:lnTo>
                  <a:lnTo>
                    <a:pt x="1933" y="233"/>
                  </a:lnTo>
                  <a:lnTo>
                    <a:pt x="1907" y="129"/>
                  </a:lnTo>
                  <a:lnTo>
                    <a:pt x="1855" y="78"/>
                  </a:lnTo>
                  <a:lnTo>
                    <a:pt x="1778" y="26"/>
                  </a:lnTo>
                  <a:lnTo>
                    <a:pt x="17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35" name="Google Shape;1130;p31">
              <a:extLst>
                <a:ext uri="{FF2B5EF4-FFF2-40B4-BE49-F238E27FC236}">
                  <a16:creationId xmlns:a16="http://schemas.microsoft.com/office/drawing/2014/main" id="{8F282A16-0B5D-4759-F0CB-40A9779044ED}"/>
                </a:ext>
              </a:extLst>
            </p:cNvPr>
            <p:cNvSpPr/>
            <p:nvPr/>
          </p:nvSpPr>
          <p:spPr>
            <a:xfrm>
              <a:off x="6349400" y="-465200"/>
              <a:ext cx="41250" cy="85050"/>
            </a:xfrm>
            <a:custGeom>
              <a:avLst/>
              <a:gdLst/>
              <a:ahLst/>
              <a:cxnLst/>
              <a:rect l="l" t="t" r="r" b="b"/>
              <a:pathLst>
                <a:path w="1650" h="3402" extrusionOk="0">
                  <a:moveTo>
                    <a:pt x="825" y="0"/>
                  </a:moveTo>
                  <a:lnTo>
                    <a:pt x="748" y="26"/>
                  </a:lnTo>
                  <a:lnTo>
                    <a:pt x="671" y="78"/>
                  </a:lnTo>
                  <a:lnTo>
                    <a:pt x="619" y="155"/>
                  </a:lnTo>
                  <a:lnTo>
                    <a:pt x="594" y="232"/>
                  </a:lnTo>
                  <a:lnTo>
                    <a:pt x="594" y="335"/>
                  </a:lnTo>
                  <a:lnTo>
                    <a:pt x="490" y="387"/>
                  </a:lnTo>
                  <a:lnTo>
                    <a:pt x="362" y="438"/>
                  </a:lnTo>
                  <a:lnTo>
                    <a:pt x="259" y="515"/>
                  </a:lnTo>
                  <a:lnTo>
                    <a:pt x="181" y="619"/>
                  </a:lnTo>
                  <a:lnTo>
                    <a:pt x="104" y="722"/>
                  </a:lnTo>
                  <a:lnTo>
                    <a:pt x="52" y="850"/>
                  </a:lnTo>
                  <a:lnTo>
                    <a:pt x="27" y="979"/>
                  </a:lnTo>
                  <a:lnTo>
                    <a:pt x="1" y="1108"/>
                  </a:lnTo>
                  <a:lnTo>
                    <a:pt x="27" y="1288"/>
                  </a:lnTo>
                  <a:lnTo>
                    <a:pt x="78" y="1443"/>
                  </a:lnTo>
                  <a:lnTo>
                    <a:pt x="156" y="1572"/>
                  </a:lnTo>
                  <a:lnTo>
                    <a:pt x="259" y="1701"/>
                  </a:lnTo>
                  <a:lnTo>
                    <a:pt x="362" y="1804"/>
                  </a:lnTo>
                  <a:lnTo>
                    <a:pt x="516" y="1881"/>
                  </a:lnTo>
                  <a:lnTo>
                    <a:pt x="671" y="1907"/>
                  </a:lnTo>
                  <a:lnTo>
                    <a:pt x="825" y="1933"/>
                  </a:lnTo>
                  <a:lnTo>
                    <a:pt x="980" y="1958"/>
                  </a:lnTo>
                  <a:lnTo>
                    <a:pt x="1083" y="2036"/>
                  </a:lnTo>
                  <a:lnTo>
                    <a:pt x="1160" y="2164"/>
                  </a:lnTo>
                  <a:lnTo>
                    <a:pt x="1186" y="2293"/>
                  </a:lnTo>
                  <a:lnTo>
                    <a:pt x="1160" y="2448"/>
                  </a:lnTo>
                  <a:lnTo>
                    <a:pt x="1083" y="2551"/>
                  </a:lnTo>
                  <a:lnTo>
                    <a:pt x="980" y="2628"/>
                  </a:lnTo>
                  <a:lnTo>
                    <a:pt x="825" y="2680"/>
                  </a:lnTo>
                  <a:lnTo>
                    <a:pt x="697" y="2628"/>
                  </a:lnTo>
                  <a:lnTo>
                    <a:pt x="568" y="2551"/>
                  </a:lnTo>
                  <a:lnTo>
                    <a:pt x="490" y="2448"/>
                  </a:lnTo>
                  <a:lnTo>
                    <a:pt x="465" y="2293"/>
                  </a:lnTo>
                  <a:lnTo>
                    <a:pt x="439" y="2216"/>
                  </a:lnTo>
                  <a:lnTo>
                    <a:pt x="387" y="2139"/>
                  </a:lnTo>
                  <a:lnTo>
                    <a:pt x="310" y="2087"/>
                  </a:lnTo>
                  <a:lnTo>
                    <a:pt x="156" y="2087"/>
                  </a:lnTo>
                  <a:lnTo>
                    <a:pt x="78" y="2139"/>
                  </a:lnTo>
                  <a:lnTo>
                    <a:pt x="27" y="2216"/>
                  </a:lnTo>
                  <a:lnTo>
                    <a:pt x="1" y="2293"/>
                  </a:lnTo>
                  <a:lnTo>
                    <a:pt x="27" y="2448"/>
                  </a:lnTo>
                  <a:lnTo>
                    <a:pt x="52" y="2577"/>
                  </a:lnTo>
                  <a:lnTo>
                    <a:pt x="104" y="2680"/>
                  </a:lnTo>
                  <a:lnTo>
                    <a:pt x="181" y="2808"/>
                  </a:lnTo>
                  <a:lnTo>
                    <a:pt x="259" y="2886"/>
                  </a:lnTo>
                  <a:lnTo>
                    <a:pt x="362" y="2963"/>
                  </a:lnTo>
                  <a:lnTo>
                    <a:pt x="490" y="3040"/>
                  </a:lnTo>
                  <a:lnTo>
                    <a:pt x="594" y="3092"/>
                  </a:lnTo>
                  <a:lnTo>
                    <a:pt x="594" y="3195"/>
                  </a:lnTo>
                  <a:lnTo>
                    <a:pt x="619" y="3272"/>
                  </a:lnTo>
                  <a:lnTo>
                    <a:pt x="671" y="3350"/>
                  </a:lnTo>
                  <a:lnTo>
                    <a:pt x="748" y="3401"/>
                  </a:lnTo>
                  <a:lnTo>
                    <a:pt x="903" y="3401"/>
                  </a:lnTo>
                  <a:lnTo>
                    <a:pt x="980" y="3350"/>
                  </a:lnTo>
                  <a:lnTo>
                    <a:pt x="1032" y="3272"/>
                  </a:lnTo>
                  <a:lnTo>
                    <a:pt x="1057" y="3195"/>
                  </a:lnTo>
                  <a:lnTo>
                    <a:pt x="1057" y="3092"/>
                  </a:lnTo>
                  <a:lnTo>
                    <a:pt x="1186" y="3040"/>
                  </a:lnTo>
                  <a:lnTo>
                    <a:pt x="1289" y="2963"/>
                  </a:lnTo>
                  <a:lnTo>
                    <a:pt x="1392" y="2886"/>
                  </a:lnTo>
                  <a:lnTo>
                    <a:pt x="1470" y="2808"/>
                  </a:lnTo>
                  <a:lnTo>
                    <a:pt x="1547" y="2680"/>
                  </a:lnTo>
                  <a:lnTo>
                    <a:pt x="1598" y="2577"/>
                  </a:lnTo>
                  <a:lnTo>
                    <a:pt x="1624" y="2448"/>
                  </a:lnTo>
                  <a:lnTo>
                    <a:pt x="1650" y="2293"/>
                  </a:lnTo>
                  <a:lnTo>
                    <a:pt x="1624" y="2139"/>
                  </a:lnTo>
                  <a:lnTo>
                    <a:pt x="1573" y="1984"/>
                  </a:lnTo>
                  <a:lnTo>
                    <a:pt x="1495" y="1855"/>
                  </a:lnTo>
                  <a:lnTo>
                    <a:pt x="1392" y="1726"/>
                  </a:lnTo>
                  <a:lnTo>
                    <a:pt x="1289" y="1623"/>
                  </a:lnTo>
                  <a:lnTo>
                    <a:pt x="1135" y="1546"/>
                  </a:lnTo>
                  <a:lnTo>
                    <a:pt x="980" y="1495"/>
                  </a:lnTo>
                  <a:lnTo>
                    <a:pt x="825" y="1495"/>
                  </a:lnTo>
                  <a:lnTo>
                    <a:pt x="697" y="1469"/>
                  </a:lnTo>
                  <a:lnTo>
                    <a:pt x="568" y="1391"/>
                  </a:lnTo>
                  <a:lnTo>
                    <a:pt x="490" y="1263"/>
                  </a:lnTo>
                  <a:lnTo>
                    <a:pt x="465" y="1108"/>
                  </a:lnTo>
                  <a:lnTo>
                    <a:pt x="490" y="979"/>
                  </a:lnTo>
                  <a:lnTo>
                    <a:pt x="568" y="850"/>
                  </a:lnTo>
                  <a:lnTo>
                    <a:pt x="697" y="773"/>
                  </a:lnTo>
                  <a:lnTo>
                    <a:pt x="825" y="747"/>
                  </a:lnTo>
                  <a:lnTo>
                    <a:pt x="980" y="773"/>
                  </a:lnTo>
                  <a:lnTo>
                    <a:pt x="1083" y="850"/>
                  </a:lnTo>
                  <a:lnTo>
                    <a:pt x="1160" y="979"/>
                  </a:lnTo>
                  <a:lnTo>
                    <a:pt x="1186" y="1108"/>
                  </a:lnTo>
                  <a:lnTo>
                    <a:pt x="1212" y="1211"/>
                  </a:lnTo>
                  <a:lnTo>
                    <a:pt x="1263" y="1288"/>
                  </a:lnTo>
                  <a:lnTo>
                    <a:pt x="1341" y="1314"/>
                  </a:lnTo>
                  <a:lnTo>
                    <a:pt x="1418" y="1340"/>
                  </a:lnTo>
                  <a:lnTo>
                    <a:pt x="1495" y="1314"/>
                  </a:lnTo>
                  <a:lnTo>
                    <a:pt x="1573" y="1288"/>
                  </a:lnTo>
                  <a:lnTo>
                    <a:pt x="1624" y="1211"/>
                  </a:lnTo>
                  <a:lnTo>
                    <a:pt x="1650" y="1108"/>
                  </a:lnTo>
                  <a:lnTo>
                    <a:pt x="1624" y="979"/>
                  </a:lnTo>
                  <a:lnTo>
                    <a:pt x="1598" y="850"/>
                  </a:lnTo>
                  <a:lnTo>
                    <a:pt x="1547" y="722"/>
                  </a:lnTo>
                  <a:lnTo>
                    <a:pt x="1470" y="619"/>
                  </a:lnTo>
                  <a:lnTo>
                    <a:pt x="1392" y="515"/>
                  </a:lnTo>
                  <a:lnTo>
                    <a:pt x="1289" y="438"/>
                  </a:lnTo>
                  <a:lnTo>
                    <a:pt x="1186" y="387"/>
                  </a:lnTo>
                  <a:lnTo>
                    <a:pt x="1057" y="335"/>
                  </a:lnTo>
                  <a:lnTo>
                    <a:pt x="1057" y="232"/>
                  </a:lnTo>
                  <a:lnTo>
                    <a:pt x="1032" y="155"/>
                  </a:lnTo>
                  <a:lnTo>
                    <a:pt x="980" y="78"/>
                  </a:lnTo>
                  <a:lnTo>
                    <a:pt x="903" y="26"/>
                  </a:lnTo>
                  <a:lnTo>
                    <a:pt x="8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grpSp>
      <p:grpSp>
        <p:nvGrpSpPr>
          <p:cNvPr id="36" name="Google Shape;2275;p46">
            <a:extLst>
              <a:ext uri="{FF2B5EF4-FFF2-40B4-BE49-F238E27FC236}">
                <a16:creationId xmlns:a16="http://schemas.microsoft.com/office/drawing/2014/main" id="{2282FB75-4E63-FBD3-D73F-8E439F215323}"/>
              </a:ext>
            </a:extLst>
          </p:cNvPr>
          <p:cNvGrpSpPr/>
          <p:nvPr/>
        </p:nvGrpSpPr>
        <p:grpSpPr>
          <a:xfrm>
            <a:off x="3623222" y="3990267"/>
            <a:ext cx="438912" cy="384048"/>
            <a:chOff x="6177825" y="950025"/>
            <a:chExt cx="203575" cy="192425"/>
          </a:xfrm>
        </p:grpSpPr>
        <p:sp>
          <p:nvSpPr>
            <p:cNvPr id="37" name="Google Shape;2276;p46">
              <a:extLst>
                <a:ext uri="{FF2B5EF4-FFF2-40B4-BE49-F238E27FC236}">
                  <a16:creationId xmlns:a16="http://schemas.microsoft.com/office/drawing/2014/main" id="{F0D01394-E767-EE1A-3CED-D10865F6B060}"/>
                </a:ext>
              </a:extLst>
            </p:cNvPr>
            <p:cNvSpPr/>
            <p:nvPr/>
          </p:nvSpPr>
          <p:spPr>
            <a:xfrm>
              <a:off x="6276200" y="950025"/>
              <a:ext cx="6325" cy="22325"/>
            </a:xfrm>
            <a:custGeom>
              <a:avLst/>
              <a:gdLst/>
              <a:ahLst/>
              <a:cxnLst/>
              <a:rect l="l" t="t" r="r" b="b"/>
              <a:pathLst>
                <a:path w="253" h="893" extrusionOk="0">
                  <a:moveTo>
                    <a:pt x="137" y="0"/>
                  </a:moveTo>
                  <a:lnTo>
                    <a:pt x="78" y="20"/>
                  </a:lnTo>
                  <a:lnTo>
                    <a:pt x="40" y="39"/>
                  </a:lnTo>
                  <a:lnTo>
                    <a:pt x="20" y="78"/>
                  </a:lnTo>
                  <a:lnTo>
                    <a:pt x="1" y="117"/>
                  </a:lnTo>
                  <a:lnTo>
                    <a:pt x="1" y="776"/>
                  </a:lnTo>
                  <a:lnTo>
                    <a:pt x="20" y="814"/>
                  </a:lnTo>
                  <a:lnTo>
                    <a:pt x="40" y="853"/>
                  </a:lnTo>
                  <a:lnTo>
                    <a:pt x="78" y="873"/>
                  </a:lnTo>
                  <a:lnTo>
                    <a:pt x="137" y="892"/>
                  </a:lnTo>
                  <a:lnTo>
                    <a:pt x="175" y="873"/>
                  </a:lnTo>
                  <a:lnTo>
                    <a:pt x="214" y="853"/>
                  </a:lnTo>
                  <a:lnTo>
                    <a:pt x="234" y="814"/>
                  </a:lnTo>
                  <a:lnTo>
                    <a:pt x="253" y="776"/>
                  </a:lnTo>
                  <a:lnTo>
                    <a:pt x="253" y="117"/>
                  </a:lnTo>
                  <a:lnTo>
                    <a:pt x="234" y="78"/>
                  </a:lnTo>
                  <a:lnTo>
                    <a:pt x="214" y="39"/>
                  </a:lnTo>
                  <a:lnTo>
                    <a:pt x="175" y="20"/>
                  </a:lnTo>
                  <a:lnTo>
                    <a:pt x="1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38" name="Google Shape;2277;p46">
              <a:extLst>
                <a:ext uri="{FF2B5EF4-FFF2-40B4-BE49-F238E27FC236}">
                  <a16:creationId xmlns:a16="http://schemas.microsoft.com/office/drawing/2014/main" id="{454429E1-A186-5044-AC8C-470DC491F1B5}"/>
                </a:ext>
              </a:extLst>
            </p:cNvPr>
            <p:cNvSpPr/>
            <p:nvPr/>
          </p:nvSpPr>
          <p:spPr>
            <a:xfrm>
              <a:off x="6352775" y="1042575"/>
              <a:ext cx="22325" cy="6325"/>
            </a:xfrm>
            <a:custGeom>
              <a:avLst/>
              <a:gdLst/>
              <a:ahLst/>
              <a:cxnLst/>
              <a:rect l="l" t="t" r="r" b="b"/>
              <a:pathLst>
                <a:path w="893" h="253" extrusionOk="0">
                  <a:moveTo>
                    <a:pt x="136" y="1"/>
                  </a:moveTo>
                  <a:lnTo>
                    <a:pt x="78" y="20"/>
                  </a:lnTo>
                  <a:lnTo>
                    <a:pt x="40" y="40"/>
                  </a:lnTo>
                  <a:lnTo>
                    <a:pt x="20" y="78"/>
                  </a:lnTo>
                  <a:lnTo>
                    <a:pt x="1" y="137"/>
                  </a:lnTo>
                  <a:lnTo>
                    <a:pt x="20" y="175"/>
                  </a:lnTo>
                  <a:lnTo>
                    <a:pt x="40" y="214"/>
                  </a:lnTo>
                  <a:lnTo>
                    <a:pt x="78" y="233"/>
                  </a:lnTo>
                  <a:lnTo>
                    <a:pt x="136" y="253"/>
                  </a:lnTo>
                  <a:lnTo>
                    <a:pt x="776" y="253"/>
                  </a:lnTo>
                  <a:lnTo>
                    <a:pt x="815" y="233"/>
                  </a:lnTo>
                  <a:lnTo>
                    <a:pt x="854" y="214"/>
                  </a:lnTo>
                  <a:lnTo>
                    <a:pt x="892" y="175"/>
                  </a:lnTo>
                  <a:lnTo>
                    <a:pt x="892" y="137"/>
                  </a:lnTo>
                  <a:lnTo>
                    <a:pt x="892" y="78"/>
                  </a:lnTo>
                  <a:lnTo>
                    <a:pt x="854" y="40"/>
                  </a:lnTo>
                  <a:lnTo>
                    <a:pt x="815" y="20"/>
                  </a:lnTo>
                  <a:lnTo>
                    <a:pt x="7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39" name="Google Shape;2278;p46">
              <a:extLst>
                <a:ext uri="{FF2B5EF4-FFF2-40B4-BE49-F238E27FC236}">
                  <a16:creationId xmlns:a16="http://schemas.microsoft.com/office/drawing/2014/main" id="{1B75CC2B-84AF-7197-670D-69D3D703F7D1}"/>
                </a:ext>
              </a:extLst>
            </p:cNvPr>
            <p:cNvSpPr/>
            <p:nvPr/>
          </p:nvSpPr>
          <p:spPr>
            <a:xfrm>
              <a:off x="6183650" y="1042575"/>
              <a:ext cx="22325" cy="6325"/>
            </a:xfrm>
            <a:custGeom>
              <a:avLst/>
              <a:gdLst/>
              <a:ahLst/>
              <a:cxnLst/>
              <a:rect l="l" t="t" r="r" b="b"/>
              <a:pathLst>
                <a:path w="893" h="253" extrusionOk="0">
                  <a:moveTo>
                    <a:pt x="117" y="1"/>
                  </a:moveTo>
                  <a:lnTo>
                    <a:pt x="78" y="20"/>
                  </a:lnTo>
                  <a:lnTo>
                    <a:pt x="39" y="40"/>
                  </a:lnTo>
                  <a:lnTo>
                    <a:pt x="0" y="78"/>
                  </a:lnTo>
                  <a:lnTo>
                    <a:pt x="0" y="137"/>
                  </a:lnTo>
                  <a:lnTo>
                    <a:pt x="0" y="175"/>
                  </a:lnTo>
                  <a:lnTo>
                    <a:pt x="39" y="214"/>
                  </a:lnTo>
                  <a:lnTo>
                    <a:pt x="78" y="233"/>
                  </a:lnTo>
                  <a:lnTo>
                    <a:pt x="117" y="253"/>
                  </a:lnTo>
                  <a:lnTo>
                    <a:pt x="756" y="253"/>
                  </a:lnTo>
                  <a:lnTo>
                    <a:pt x="815" y="233"/>
                  </a:lnTo>
                  <a:lnTo>
                    <a:pt x="853" y="214"/>
                  </a:lnTo>
                  <a:lnTo>
                    <a:pt x="873" y="175"/>
                  </a:lnTo>
                  <a:lnTo>
                    <a:pt x="892" y="137"/>
                  </a:lnTo>
                  <a:lnTo>
                    <a:pt x="873" y="78"/>
                  </a:lnTo>
                  <a:lnTo>
                    <a:pt x="853" y="40"/>
                  </a:lnTo>
                  <a:lnTo>
                    <a:pt x="815" y="20"/>
                  </a:lnTo>
                  <a:lnTo>
                    <a:pt x="7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40" name="Google Shape;2279;p46">
              <a:extLst>
                <a:ext uri="{FF2B5EF4-FFF2-40B4-BE49-F238E27FC236}">
                  <a16:creationId xmlns:a16="http://schemas.microsoft.com/office/drawing/2014/main" id="{5DEBA6BB-3D2B-BACD-D4FB-DF1E950F2EFA}"/>
                </a:ext>
              </a:extLst>
            </p:cNvPr>
            <p:cNvSpPr/>
            <p:nvPr/>
          </p:nvSpPr>
          <p:spPr>
            <a:xfrm>
              <a:off x="6330500" y="977150"/>
              <a:ext cx="17450" cy="17475"/>
            </a:xfrm>
            <a:custGeom>
              <a:avLst/>
              <a:gdLst/>
              <a:ahLst/>
              <a:cxnLst/>
              <a:rect l="l" t="t" r="r" b="b"/>
              <a:pathLst>
                <a:path w="698" h="699" extrusionOk="0">
                  <a:moveTo>
                    <a:pt x="582" y="1"/>
                  </a:moveTo>
                  <a:lnTo>
                    <a:pt x="543" y="20"/>
                  </a:lnTo>
                  <a:lnTo>
                    <a:pt x="485" y="40"/>
                  </a:lnTo>
                  <a:lnTo>
                    <a:pt x="39" y="485"/>
                  </a:lnTo>
                  <a:lnTo>
                    <a:pt x="19" y="544"/>
                  </a:lnTo>
                  <a:lnTo>
                    <a:pt x="0" y="582"/>
                  </a:lnTo>
                  <a:lnTo>
                    <a:pt x="19" y="621"/>
                  </a:lnTo>
                  <a:lnTo>
                    <a:pt x="39" y="660"/>
                  </a:lnTo>
                  <a:lnTo>
                    <a:pt x="78" y="699"/>
                  </a:lnTo>
                  <a:lnTo>
                    <a:pt x="175" y="699"/>
                  </a:lnTo>
                  <a:lnTo>
                    <a:pt x="213" y="660"/>
                  </a:lnTo>
                  <a:lnTo>
                    <a:pt x="659" y="214"/>
                  </a:lnTo>
                  <a:lnTo>
                    <a:pt x="698" y="175"/>
                  </a:lnTo>
                  <a:lnTo>
                    <a:pt x="698" y="117"/>
                  </a:lnTo>
                  <a:lnTo>
                    <a:pt x="698" y="78"/>
                  </a:lnTo>
                  <a:lnTo>
                    <a:pt x="659" y="40"/>
                  </a:lnTo>
                  <a:lnTo>
                    <a:pt x="620" y="20"/>
                  </a:lnTo>
                  <a:lnTo>
                    <a:pt x="5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41" name="Google Shape;2280;p46">
              <a:extLst>
                <a:ext uri="{FF2B5EF4-FFF2-40B4-BE49-F238E27FC236}">
                  <a16:creationId xmlns:a16="http://schemas.microsoft.com/office/drawing/2014/main" id="{969882C4-80EB-B568-6D2C-7305139BE1C4}"/>
                </a:ext>
              </a:extLst>
            </p:cNvPr>
            <p:cNvSpPr/>
            <p:nvPr/>
          </p:nvSpPr>
          <p:spPr>
            <a:xfrm>
              <a:off x="6210800" y="977150"/>
              <a:ext cx="17450" cy="17475"/>
            </a:xfrm>
            <a:custGeom>
              <a:avLst/>
              <a:gdLst/>
              <a:ahLst/>
              <a:cxnLst/>
              <a:rect l="l" t="t" r="r" b="b"/>
              <a:pathLst>
                <a:path w="698" h="699" extrusionOk="0">
                  <a:moveTo>
                    <a:pt x="116" y="1"/>
                  </a:moveTo>
                  <a:lnTo>
                    <a:pt x="78" y="20"/>
                  </a:lnTo>
                  <a:lnTo>
                    <a:pt x="39" y="40"/>
                  </a:lnTo>
                  <a:lnTo>
                    <a:pt x="0" y="78"/>
                  </a:lnTo>
                  <a:lnTo>
                    <a:pt x="0" y="117"/>
                  </a:lnTo>
                  <a:lnTo>
                    <a:pt x="0" y="175"/>
                  </a:lnTo>
                  <a:lnTo>
                    <a:pt x="39" y="214"/>
                  </a:lnTo>
                  <a:lnTo>
                    <a:pt x="485" y="660"/>
                  </a:lnTo>
                  <a:lnTo>
                    <a:pt x="523" y="699"/>
                  </a:lnTo>
                  <a:lnTo>
                    <a:pt x="620" y="699"/>
                  </a:lnTo>
                  <a:lnTo>
                    <a:pt x="659" y="660"/>
                  </a:lnTo>
                  <a:lnTo>
                    <a:pt x="698" y="621"/>
                  </a:lnTo>
                  <a:lnTo>
                    <a:pt x="698" y="582"/>
                  </a:lnTo>
                  <a:lnTo>
                    <a:pt x="698" y="544"/>
                  </a:lnTo>
                  <a:lnTo>
                    <a:pt x="659" y="485"/>
                  </a:lnTo>
                  <a:lnTo>
                    <a:pt x="213" y="40"/>
                  </a:lnTo>
                  <a:lnTo>
                    <a:pt x="174" y="20"/>
                  </a:lnTo>
                  <a:lnTo>
                    <a:pt x="1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42" name="Google Shape;2281;p46">
              <a:extLst>
                <a:ext uri="{FF2B5EF4-FFF2-40B4-BE49-F238E27FC236}">
                  <a16:creationId xmlns:a16="http://schemas.microsoft.com/office/drawing/2014/main" id="{85A5E05F-0EC2-87F6-0421-2BA8E11BB2BB}"/>
                </a:ext>
              </a:extLst>
            </p:cNvPr>
            <p:cNvSpPr/>
            <p:nvPr/>
          </p:nvSpPr>
          <p:spPr>
            <a:xfrm>
              <a:off x="6177825" y="1001400"/>
              <a:ext cx="203575" cy="141050"/>
            </a:xfrm>
            <a:custGeom>
              <a:avLst/>
              <a:gdLst/>
              <a:ahLst/>
              <a:cxnLst/>
              <a:rect l="l" t="t" r="r" b="b"/>
              <a:pathLst>
                <a:path w="8143" h="5642" extrusionOk="0">
                  <a:moveTo>
                    <a:pt x="4673" y="2947"/>
                  </a:moveTo>
                  <a:lnTo>
                    <a:pt x="4595" y="3044"/>
                  </a:lnTo>
                  <a:lnTo>
                    <a:pt x="4537" y="3179"/>
                  </a:lnTo>
                  <a:lnTo>
                    <a:pt x="4072" y="4963"/>
                  </a:lnTo>
                  <a:lnTo>
                    <a:pt x="3626" y="3257"/>
                  </a:lnTo>
                  <a:lnTo>
                    <a:pt x="3587" y="3160"/>
                  </a:lnTo>
                  <a:lnTo>
                    <a:pt x="3548" y="3082"/>
                  </a:lnTo>
                  <a:lnTo>
                    <a:pt x="3432" y="2947"/>
                  </a:lnTo>
                  <a:close/>
                  <a:moveTo>
                    <a:pt x="6941" y="2947"/>
                  </a:moveTo>
                  <a:lnTo>
                    <a:pt x="7018" y="2966"/>
                  </a:lnTo>
                  <a:lnTo>
                    <a:pt x="7076" y="3005"/>
                  </a:lnTo>
                  <a:lnTo>
                    <a:pt x="7154" y="3044"/>
                  </a:lnTo>
                  <a:lnTo>
                    <a:pt x="7212" y="3102"/>
                  </a:lnTo>
                  <a:lnTo>
                    <a:pt x="7270" y="3179"/>
                  </a:lnTo>
                  <a:lnTo>
                    <a:pt x="7309" y="3237"/>
                  </a:lnTo>
                  <a:lnTo>
                    <a:pt x="7348" y="3315"/>
                  </a:lnTo>
                  <a:lnTo>
                    <a:pt x="7890" y="5389"/>
                  </a:lnTo>
                  <a:lnTo>
                    <a:pt x="4207" y="5389"/>
                  </a:lnTo>
                  <a:lnTo>
                    <a:pt x="4769" y="3237"/>
                  </a:lnTo>
                  <a:lnTo>
                    <a:pt x="4828" y="3121"/>
                  </a:lnTo>
                  <a:lnTo>
                    <a:pt x="4925" y="3024"/>
                  </a:lnTo>
                  <a:lnTo>
                    <a:pt x="5041" y="2966"/>
                  </a:lnTo>
                  <a:lnTo>
                    <a:pt x="5177" y="2947"/>
                  </a:lnTo>
                  <a:close/>
                  <a:moveTo>
                    <a:pt x="3083" y="0"/>
                  </a:moveTo>
                  <a:lnTo>
                    <a:pt x="2986" y="39"/>
                  </a:lnTo>
                  <a:lnTo>
                    <a:pt x="2889" y="78"/>
                  </a:lnTo>
                  <a:lnTo>
                    <a:pt x="2792" y="136"/>
                  </a:lnTo>
                  <a:lnTo>
                    <a:pt x="2715" y="194"/>
                  </a:lnTo>
                  <a:lnTo>
                    <a:pt x="2657" y="291"/>
                  </a:lnTo>
                  <a:lnTo>
                    <a:pt x="2598" y="368"/>
                  </a:lnTo>
                  <a:lnTo>
                    <a:pt x="2560" y="485"/>
                  </a:lnTo>
                  <a:lnTo>
                    <a:pt x="1978" y="2695"/>
                  </a:lnTo>
                  <a:lnTo>
                    <a:pt x="1222" y="2695"/>
                  </a:lnTo>
                  <a:lnTo>
                    <a:pt x="1106" y="2714"/>
                  </a:lnTo>
                  <a:lnTo>
                    <a:pt x="1009" y="2733"/>
                  </a:lnTo>
                  <a:lnTo>
                    <a:pt x="912" y="2772"/>
                  </a:lnTo>
                  <a:lnTo>
                    <a:pt x="815" y="2830"/>
                  </a:lnTo>
                  <a:lnTo>
                    <a:pt x="737" y="2908"/>
                  </a:lnTo>
                  <a:lnTo>
                    <a:pt x="679" y="2985"/>
                  </a:lnTo>
                  <a:lnTo>
                    <a:pt x="621" y="3082"/>
                  </a:lnTo>
                  <a:lnTo>
                    <a:pt x="582" y="3179"/>
                  </a:lnTo>
                  <a:lnTo>
                    <a:pt x="466" y="3625"/>
                  </a:lnTo>
                  <a:lnTo>
                    <a:pt x="466" y="3664"/>
                  </a:lnTo>
                  <a:lnTo>
                    <a:pt x="485" y="3722"/>
                  </a:lnTo>
                  <a:lnTo>
                    <a:pt x="505" y="3761"/>
                  </a:lnTo>
                  <a:lnTo>
                    <a:pt x="563" y="3780"/>
                  </a:lnTo>
                  <a:lnTo>
                    <a:pt x="602" y="3780"/>
                  </a:lnTo>
                  <a:lnTo>
                    <a:pt x="641" y="3761"/>
                  </a:lnTo>
                  <a:lnTo>
                    <a:pt x="679" y="3722"/>
                  </a:lnTo>
                  <a:lnTo>
                    <a:pt x="699" y="3683"/>
                  </a:lnTo>
                  <a:lnTo>
                    <a:pt x="815" y="3237"/>
                  </a:lnTo>
                  <a:lnTo>
                    <a:pt x="873" y="3121"/>
                  </a:lnTo>
                  <a:lnTo>
                    <a:pt x="970" y="3024"/>
                  </a:lnTo>
                  <a:lnTo>
                    <a:pt x="1086" y="2966"/>
                  </a:lnTo>
                  <a:lnTo>
                    <a:pt x="1222" y="2947"/>
                  </a:lnTo>
                  <a:lnTo>
                    <a:pt x="2967" y="2947"/>
                  </a:lnTo>
                  <a:lnTo>
                    <a:pt x="3064" y="2966"/>
                  </a:lnTo>
                  <a:lnTo>
                    <a:pt x="3122" y="3005"/>
                  </a:lnTo>
                  <a:lnTo>
                    <a:pt x="3199" y="3044"/>
                  </a:lnTo>
                  <a:lnTo>
                    <a:pt x="3257" y="3102"/>
                  </a:lnTo>
                  <a:lnTo>
                    <a:pt x="3316" y="3179"/>
                  </a:lnTo>
                  <a:lnTo>
                    <a:pt x="3354" y="3237"/>
                  </a:lnTo>
                  <a:lnTo>
                    <a:pt x="3393" y="3315"/>
                  </a:lnTo>
                  <a:lnTo>
                    <a:pt x="3936" y="5389"/>
                  </a:lnTo>
                  <a:lnTo>
                    <a:pt x="253" y="5389"/>
                  </a:lnTo>
                  <a:lnTo>
                    <a:pt x="505" y="4420"/>
                  </a:lnTo>
                  <a:lnTo>
                    <a:pt x="505" y="4381"/>
                  </a:lnTo>
                  <a:lnTo>
                    <a:pt x="505" y="4342"/>
                  </a:lnTo>
                  <a:lnTo>
                    <a:pt x="466" y="4304"/>
                  </a:lnTo>
                  <a:lnTo>
                    <a:pt x="427" y="4284"/>
                  </a:lnTo>
                  <a:lnTo>
                    <a:pt x="369" y="4265"/>
                  </a:lnTo>
                  <a:lnTo>
                    <a:pt x="330" y="4284"/>
                  </a:lnTo>
                  <a:lnTo>
                    <a:pt x="292" y="4323"/>
                  </a:lnTo>
                  <a:lnTo>
                    <a:pt x="272" y="4362"/>
                  </a:lnTo>
                  <a:lnTo>
                    <a:pt x="1" y="5389"/>
                  </a:lnTo>
                  <a:lnTo>
                    <a:pt x="1" y="5486"/>
                  </a:lnTo>
                  <a:lnTo>
                    <a:pt x="40" y="5564"/>
                  </a:lnTo>
                  <a:lnTo>
                    <a:pt x="98" y="5622"/>
                  </a:lnTo>
                  <a:lnTo>
                    <a:pt x="195" y="5641"/>
                  </a:lnTo>
                  <a:lnTo>
                    <a:pt x="7949" y="5641"/>
                  </a:lnTo>
                  <a:lnTo>
                    <a:pt x="8046" y="5622"/>
                  </a:lnTo>
                  <a:lnTo>
                    <a:pt x="8104" y="5564"/>
                  </a:lnTo>
                  <a:lnTo>
                    <a:pt x="8142" y="5486"/>
                  </a:lnTo>
                  <a:lnTo>
                    <a:pt x="8142" y="5389"/>
                  </a:lnTo>
                  <a:lnTo>
                    <a:pt x="7580" y="3257"/>
                  </a:lnTo>
                  <a:lnTo>
                    <a:pt x="7542" y="3140"/>
                  </a:lnTo>
                  <a:lnTo>
                    <a:pt x="7464" y="3044"/>
                  </a:lnTo>
                  <a:lnTo>
                    <a:pt x="7386" y="2947"/>
                  </a:lnTo>
                  <a:lnTo>
                    <a:pt x="7309" y="2850"/>
                  </a:lnTo>
                  <a:lnTo>
                    <a:pt x="7193" y="2792"/>
                  </a:lnTo>
                  <a:lnTo>
                    <a:pt x="7096" y="2733"/>
                  </a:lnTo>
                  <a:lnTo>
                    <a:pt x="6979" y="2714"/>
                  </a:lnTo>
                  <a:lnTo>
                    <a:pt x="6863" y="2695"/>
                  </a:lnTo>
                  <a:lnTo>
                    <a:pt x="6165" y="2695"/>
                  </a:lnTo>
                  <a:lnTo>
                    <a:pt x="5816" y="1396"/>
                  </a:lnTo>
                  <a:lnTo>
                    <a:pt x="5797" y="1357"/>
                  </a:lnTo>
                  <a:lnTo>
                    <a:pt x="5758" y="1318"/>
                  </a:lnTo>
                  <a:lnTo>
                    <a:pt x="5719" y="1299"/>
                  </a:lnTo>
                  <a:lnTo>
                    <a:pt x="5681" y="1318"/>
                  </a:lnTo>
                  <a:lnTo>
                    <a:pt x="5622" y="1338"/>
                  </a:lnTo>
                  <a:lnTo>
                    <a:pt x="5603" y="1357"/>
                  </a:lnTo>
                  <a:lnTo>
                    <a:pt x="5584" y="1415"/>
                  </a:lnTo>
                  <a:lnTo>
                    <a:pt x="5584" y="1454"/>
                  </a:lnTo>
                  <a:lnTo>
                    <a:pt x="5913" y="2695"/>
                  </a:lnTo>
                  <a:lnTo>
                    <a:pt x="2230" y="2695"/>
                  </a:lnTo>
                  <a:lnTo>
                    <a:pt x="2792" y="543"/>
                  </a:lnTo>
                  <a:lnTo>
                    <a:pt x="2850" y="427"/>
                  </a:lnTo>
                  <a:lnTo>
                    <a:pt x="2947" y="330"/>
                  </a:lnTo>
                  <a:lnTo>
                    <a:pt x="3064" y="271"/>
                  </a:lnTo>
                  <a:lnTo>
                    <a:pt x="3199" y="233"/>
                  </a:lnTo>
                  <a:lnTo>
                    <a:pt x="4866" y="233"/>
                  </a:lnTo>
                  <a:lnTo>
                    <a:pt x="4963" y="252"/>
                  </a:lnTo>
                  <a:lnTo>
                    <a:pt x="5041" y="271"/>
                  </a:lnTo>
                  <a:lnTo>
                    <a:pt x="5099" y="310"/>
                  </a:lnTo>
                  <a:lnTo>
                    <a:pt x="5177" y="349"/>
                  </a:lnTo>
                  <a:lnTo>
                    <a:pt x="5235" y="407"/>
                  </a:lnTo>
                  <a:lnTo>
                    <a:pt x="5293" y="465"/>
                  </a:lnTo>
                  <a:lnTo>
                    <a:pt x="5332" y="543"/>
                  </a:lnTo>
                  <a:lnTo>
                    <a:pt x="5370" y="620"/>
                  </a:lnTo>
                  <a:lnTo>
                    <a:pt x="5390" y="717"/>
                  </a:lnTo>
                  <a:lnTo>
                    <a:pt x="5409" y="756"/>
                  </a:lnTo>
                  <a:lnTo>
                    <a:pt x="5448" y="795"/>
                  </a:lnTo>
                  <a:lnTo>
                    <a:pt x="5545" y="795"/>
                  </a:lnTo>
                  <a:lnTo>
                    <a:pt x="5584" y="776"/>
                  </a:lnTo>
                  <a:lnTo>
                    <a:pt x="5603" y="737"/>
                  </a:lnTo>
                  <a:lnTo>
                    <a:pt x="5622" y="698"/>
                  </a:lnTo>
                  <a:lnTo>
                    <a:pt x="5622" y="659"/>
                  </a:lnTo>
                  <a:lnTo>
                    <a:pt x="5603" y="562"/>
                  </a:lnTo>
                  <a:lnTo>
                    <a:pt x="5564" y="446"/>
                  </a:lnTo>
                  <a:lnTo>
                    <a:pt x="5487" y="330"/>
                  </a:lnTo>
                  <a:lnTo>
                    <a:pt x="5409" y="233"/>
                  </a:lnTo>
                  <a:lnTo>
                    <a:pt x="5332" y="155"/>
                  </a:lnTo>
                  <a:lnTo>
                    <a:pt x="5215" y="97"/>
                  </a:lnTo>
                  <a:lnTo>
                    <a:pt x="5118" y="39"/>
                  </a:lnTo>
                  <a:lnTo>
                    <a:pt x="5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Roboto" panose="02000000000000000000" pitchFamily="2" charset="0"/>
                <a:ea typeface="Roboto" panose="02000000000000000000" pitchFamily="2" charset="0"/>
              </a:endParaRPr>
            </a:p>
          </p:txBody>
        </p:sp>
      </p:grpSp>
      <p:pic>
        <p:nvPicPr>
          <p:cNvPr id="48" name="Picture 47" descr="A white line drawing of a drop of water&#10;&#10;AI-generated content may be incorrect.">
            <a:extLst>
              <a:ext uri="{FF2B5EF4-FFF2-40B4-BE49-F238E27FC236}">
                <a16:creationId xmlns:a16="http://schemas.microsoft.com/office/drawing/2014/main" id="{5A5F173B-2AA7-791F-738A-2365487F33D8}"/>
              </a:ext>
            </a:extLst>
          </p:cNvPr>
          <p:cNvPicPr>
            <a:picLocks noChangeAspect="1"/>
          </p:cNvPicPr>
          <p:nvPr/>
        </p:nvPicPr>
        <p:blipFill>
          <a:blip r:embed="rId5"/>
          <a:stretch>
            <a:fillRect/>
          </a:stretch>
        </p:blipFill>
        <p:spPr>
          <a:xfrm>
            <a:off x="3647978" y="2649147"/>
            <a:ext cx="389400" cy="475488"/>
          </a:xfrm>
          <a:prstGeom prst="rect">
            <a:avLst/>
          </a:prstGeom>
        </p:spPr>
      </p:pic>
      <p:sp>
        <p:nvSpPr>
          <p:cNvPr id="2" name="TextBox 1">
            <a:extLst>
              <a:ext uri="{FF2B5EF4-FFF2-40B4-BE49-F238E27FC236}">
                <a16:creationId xmlns:a16="http://schemas.microsoft.com/office/drawing/2014/main" id="{8EE7F9AC-730B-5124-8A24-55D165842715}"/>
              </a:ext>
            </a:extLst>
          </p:cNvPr>
          <p:cNvSpPr txBox="1"/>
          <p:nvPr/>
        </p:nvSpPr>
        <p:spPr>
          <a:xfrm>
            <a:off x="8686800" y="4686300"/>
            <a:ext cx="386644"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15</a:t>
            </a:r>
          </a:p>
        </p:txBody>
      </p:sp>
    </p:spTree>
    <p:extLst>
      <p:ext uri="{BB962C8B-B14F-4D97-AF65-F5344CB8AC3E}">
        <p14:creationId xmlns:p14="http://schemas.microsoft.com/office/powerpoint/2010/main" val="12874253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73"/>
        <p:cNvGrpSpPr/>
        <p:nvPr/>
      </p:nvGrpSpPr>
      <p:grpSpPr>
        <a:xfrm>
          <a:off x="0" y="0"/>
          <a:ext cx="0" cy="0"/>
          <a:chOff x="0" y="0"/>
          <a:chExt cx="0" cy="0"/>
        </a:xfrm>
      </p:grpSpPr>
      <p:sp>
        <p:nvSpPr>
          <p:cNvPr id="1874" name="Google Shape;1874;p42"/>
          <p:cNvSpPr/>
          <p:nvPr/>
        </p:nvSpPr>
        <p:spPr>
          <a:xfrm>
            <a:off x="473622" y="3532234"/>
            <a:ext cx="2240400" cy="768000"/>
          </a:xfrm>
          <a:prstGeom prst="rect">
            <a:avLst/>
          </a:prstGeom>
          <a:noFill/>
          <a:ln w="19050" cap="flat" cmpd="sng">
            <a:solidFill>
              <a:schemeClr val="bg1">
                <a:lumMod val="6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75" name="Google Shape;1875;p42"/>
          <p:cNvSpPr/>
          <p:nvPr/>
        </p:nvSpPr>
        <p:spPr>
          <a:xfrm>
            <a:off x="470297" y="1298184"/>
            <a:ext cx="2240400" cy="7680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76" name="Google Shape;1876;p42"/>
          <p:cNvSpPr txBox="1">
            <a:spLocks noGrp="1"/>
          </p:cNvSpPr>
          <p:nvPr>
            <p:ph type="title"/>
          </p:nvPr>
        </p:nvSpPr>
        <p:spPr>
          <a:xfrm>
            <a:off x="457200" y="539500"/>
            <a:ext cx="82296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latin typeface="Roboto" panose="02000000000000000000" pitchFamily="2" charset="0"/>
                <a:ea typeface="Roboto" panose="02000000000000000000" pitchFamily="2" charset="0"/>
              </a:rPr>
              <a:t>Limitations</a:t>
            </a:r>
            <a:endParaRPr b="1" dirty="0">
              <a:solidFill>
                <a:schemeClr val="dk1"/>
              </a:solidFill>
              <a:latin typeface="Roboto" panose="02000000000000000000" pitchFamily="2" charset="0"/>
              <a:ea typeface="Roboto" panose="02000000000000000000" pitchFamily="2" charset="0"/>
            </a:endParaRPr>
          </a:p>
        </p:txBody>
      </p:sp>
      <p:grpSp>
        <p:nvGrpSpPr>
          <p:cNvPr id="1877" name="Google Shape;1877;p42"/>
          <p:cNvGrpSpPr/>
          <p:nvPr/>
        </p:nvGrpSpPr>
        <p:grpSpPr>
          <a:xfrm>
            <a:off x="1149955" y="-2819922"/>
            <a:ext cx="384308" cy="369165"/>
            <a:chOff x="5077275" y="260900"/>
            <a:chExt cx="204050" cy="198700"/>
          </a:xfrm>
        </p:grpSpPr>
        <p:sp>
          <p:nvSpPr>
            <p:cNvPr id="1878" name="Google Shape;1878;p42"/>
            <p:cNvSpPr/>
            <p:nvPr/>
          </p:nvSpPr>
          <p:spPr>
            <a:xfrm>
              <a:off x="5189200" y="319525"/>
              <a:ext cx="92125" cy="128450"/>
            </a:xfrm>
            <a:custGeom>
              <a:avLst/>
              <a:gdLst/>
              <a:ahLst/>
              <a:cxnLst/>
              <a:rect l="l" t="t" r="r" b="b"/>
              <a:pathLst>
                <a:path w="3685" h="5138" extrusionOk="0">
                  <a:moveTo>
                    <a:pt x="3568" y="1"/>
                  </a:moveTo>
                  <a:lnTo>
                    <a:pt x="3529" y="20"/>
                  </a:lnTo>
                  <a:lnTo>
                    <a:pt x="3490" y="39"/>
                  </a:lnTo>
                  <a:lnTo>
                    <a:pt x="3451" y="78"/>
                  </a:lnTo>
                  <a:lnTo>
                    <a:pt x="3451" y="117"/>
                  </a:lnTo>
                  <a:lnTo>
                    <a:pt x="3451" y="4789"/>
                  </a:lnTo>
                  <a:lnTo>
                    <a:pt x="3432" y="4827"/>
                  </a:lnTo>
                  <a:lnTo>
                    <a:pt x="3413" y="4866"/>
                  </a:lnTo>
                  <a:lnTo>
                    <a:pt x="3374" y="4886"/>
                  </a:lnTo>
                  <a:lnTo>
                    <a:pt x="3335" y="4905"/>
                  </a:lnTo>
                  <a:lnTo>
                    <a:pt x="79" y="4905"/>
                  </a:lnTo>
                  <a:lnTo>
                    <a:pt x="40" y="4944"/>
                  </a:lnTo>
                  <a:lnTo>
                    <a:pt x="20" y="4963"/>
                  </a:lnTo>
                  <a:lnTo>
                    <a:pt x="1" y="5021"/>
                  </a:lnTo>
                  <a:lnTo>
                    <a:pt x="20" y="5060"/>
                  </a:lnTo>
                  <a:lnTo>
                    <a:pt x="40" y="5099"/>
                  </a:lnTo>
                  <a:lnTo>
                    <a:pt x="79" y="5118"/>
                  </a:lnTo>
                  <a:lnTo>
                    <a:pt x="117" y="5138"/>
                  </a:lnTo>
                  <a:lnTo>
                    <a:pt x="3335" y="5138"/>
                  </a:lnTo>
                  <a:lnTo>
                    <a:pt x="3413" y="5118"/>
                  </a:lnTo>
                  <a:lnTo>
                    <a:pt x="3471" y="5099"/>
                  </a:lnTo>
                  <a:lnTo>
                    <a:pt x="3529" y="5079"/>
                  </a:lnTo>
                  <a:lnTo>
                    <a:pt x="3587" y="5041"/>
                  </a:lnTo>
                  <a:lnTo>
                    <a:pt x="3626" y="4983"/>
                  </a:lnTo>
                  <a:lnTo>
                    <a:pt x="3645" y="4924"/>
                  </a:lnTo>
                  <a:lnTo>
                    <a:pt x="3665" y="4866"/>
                  </a:lnTo>
                  <a:lnTo>
                    <a:pt x="3684" y="4789"/>
                  </a:lnTo>
                  <a:lnTo>
                    <a:pt x="3684" y="117"/>
                  </a:lnTo>
                  <a:lnTo>
                    <a:pt x="3665" y="78"/>
                  </a:lnTo>
                  <a:lnTo>
                    <a:pt x="3645" y="39"/>
                  </a:lnTo>
                  <a:lnTo>
                    <a:pt x="3607" y="20"/>
                  </a:lnTo>
                  <a:lnTo>
                    <a:pt x="35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79" name="Google Shape;1879;p42"/>
            <p:cNvSpPr/>
            <p:nvPr/>
          </p:nvSpPr>
          <p:spPr>
            <a:xfrm>
              <a:off x="5077275" y="260900"/>
              <a:ext cx="204050" cy="187075"/>
            </a:xfrm>
            <a:custGeom>
              <a:avLst/>
              <a:gdLst/>
              <a:ahLst/>
              <a:cxnLst/>
              <a:rect l="l" t="t" r="r" b="b"/>
              <a:pathLst>
                <a:path w="8162" h="7483" extrusionOk="0">
                  <a:moveTo>
                    <a:pt x="271" y="0"/>
                  </a:moveTo>
                  <a:lnTo>
                    <a:pt x="213" y="19"/>
                  </a:lnTo>
                  <a:lnTo>
                    <a:pt x="155" y="58"/>
                  </a:lnTo>
                  <a:lnTo>
                    <a:pt x="97" y="97"/>
                  </a:lnTo>
                  <a:lnTo>
                    <a:pt x="58" y="136"/>
                  </a:lnTo>
                  <a:lnTo>
                    <a:pt x="19" y="194"/>
                  </a:lnTo>
                  <a:lnTo>
                    <a:pt x="0" y="271"/>
                  </a:lnTo>
                  <a:lnTo>
                    <a:pt x="0" y="330"/>
                  </a:lnTo>
                  <a:lnTo>
                    <a:pt x="0" y="7134"/>
                  </a:lnTo>
                  <a:lnTo>
                    <a:pt x="0" y="7211"/>
                  </a:lnTo>
                  <a:lnTo>
                    <a:pt x="19" y="7269"/>
                  </a:lnTo>
                  <a:lnTo>
                    <a:pt x="58" y="7328"/>
                  </a:lnTo>
                  <a:lnTo>
                    <a:pt x="97" y="7386"/>
                  </a:lnTo>
                  <a:lnTo>
                    <a:pt x="155" y="7424"/>
                  </a:lnTo>
                  <a:lnTo>
                    <a:pt x="213" y="7444"/>
                  </a:lnTo>
                  <a:lnTo>
                    <a:pt x="271" y="7463"/>
                  </a:lnTo>
                  <a:lnTo>
                    <a:pt x="349" y="7483"/>
                  </a:lnTo>
                  <a:lnTo>
                    <a:pt x="582" y="7483"/>
                  </a:lnTo>
                  <a:lnTo>
                    <a:pt x="640" y="7463"/>
                  </a:lnTo>
                  <a:lnTo>
                    <a:pt x="659" y="7444"/>
                  </a:lnTo>
                  <a:lnTo>
                    <a:pt x="698" y="7405"/>
                  </a:lnTo>
                  <a:lnTo>
                    <a:pt x="698" y="7366"/>
                  </a:lnTo>
                  <a:lnTo>
                    <a:pt x="698" y="7308"/>
                  </a:lnTo>
                  <a:lnTo>
                    <a:pt x="659" y="7289"/>
                  </a:lnTo>
                  <a:lnTo>
                    <a:pt x="640" y="7250"/>
                  </a:lnTo>
                  <a:lnTo>
                    <a:pt x="349" y="7250"/>
                  </a:lnTo>
                  <a:lnTo>
                    <a:pt x="310" y="7231"/>
                  </a:lnTo>
                  <a:lnTo>
                    <a:pt x="271" y="7211"/>
                  </a:lnTo>
                  <a:lnTo>
                    <a:pt x="252" y="7172"/>
                  </a:lnTo>
                  <a:lnTo>
                    <a:pt x="233" y="7134"/>
                  </a:lnTo>
                  <a:lnTo>
                    <a:pt x="233" y="330"/>
                  </a:lnTo>
                  <a:lnTo>
                    <a:pt x="252" y="291"/>
                  </a:lnTo>
                  <a:lnTo>
                    <a:pt x="271" y="252"/>
                  </a:lnTo>
                  <a:lnTo>
                    <a:pt x="310" y="233"/>
                  </a:lnTo>
                  <a:lnTo>
                    <a:pt x="349" y="213"/>
                  </a:lnTo>
                  <a:lnTo>
                    <a:pt x="7812" y="213"/>
                  </a:lnTo>
                  <a:lnTo>
                    <a:pt x="7851" y="233"/>
                  </a:lnTo>
                  <a:lnTo>
                    <a:pt x="7890" y="252"/>
                  </a:lnTo>
                  <a:lnTo>
                    <a:pt x="7909" y="291"/>
                  </a:lnTo>
                  <a:lnTo>
                    <a:pt x="7928" y="330"/>
                  </a:lnTo>
                  <a:lnTo>
                    <a:pt x="7928" y="1725"/>
                  </a:lnTo>
                  <a:lnTo>
                    <a:pt x="7928" y="1764"/>
                  </a:lnTo>
                  <a:lnTo>
                    <a:pt x="7967" y="1803"/>
                  </a:lnTo>
                  <a:lnTo>
                    <a:pt x="8006" y="1822"/>
                  </a:lnTo>
                  <a:lnTo>
                    <a:pt x="8045" y="1842"/>
                  </a:lnTo>
                  <a:lnTo>
                    <a:pt x="8084" y="1822"/>
                  </a:lnTo>
                  <a:lnTo>
                    <a:pt x="8122" y="1803"/>
                  </a:lnTo>
                  <a:lnTo>
                    <a:pt x="8142" y="1764"/>
                  </a:lnTo>
                  <a:lnTo>
                    <a:pt x="8161" y="1725"/>
                  </a:lnTo>
                  <a:lnTo>
                    <a:pt x="8161" y="330"/>
                  </a:lnTo>
                  <a:lnTo>
                    <a:pt x="8142" y="271"/>
                  </a:lnTo>
                  <a:lnTo>
                    <a:pt x="8122" y="194"/>
                  </a:lnTo>
                  <a:lnTo>
                    <a:pt x="8103" y="136"/>
                  </a:lnTo>
                  <a:lnTo>
                    <a:pt x="8064" y="97"/>
                  </a:lnTo>
                  <a:lnTo>
                    <a:pt x="8006" y="58"/>
                  </a:lnTo>
                  <a:lnTo>
                    <a:pt x="7948" y="19"/>
                  </a:lnTo>
                  <a:lnTo>
                    <a:pt x="78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80" name="Google Shape;1880;p42"/>
            <p:cNvSpPr/>
            <p:nvPr/>
          </p:nvSpPr>
          <p:spPr>
            <a:xfrm>
              <a:off x="5206650" y="374775"/>
              <a:ext cx="26200" cy="26200"/>
            </a:xfrm>
            <a:custGeom>
              <a:avLst/>
              <a:gdLst/>
              <a:ahLst/>
              <a:cxnLst/>
              <a:rect l="l" t="t" r="r" b="b"/>
              <a:pathLst>
                <a:path w="1048" h="1048" extrusionOk="0">
                  <a:moveTo>
                    <a:pt x="815" y="233"/>
                  </a:moveTo>
                  <a:lnTo>
                    <a:pt x="815" y="815"/>
                  </a:lnTo>
                  <a:lnTo>
                    <a:pt x="233" y="815"/>
                  </a:lnTo>
                  <a:lnTo>
                    <a:pt x="233" y="233"/>
                  </a:lnTo>
                  <a:close/>
                  <a:moveTo>
                    <a:pt x="214" y="1"/>
                  </a:moveTo>
                  <a:lnTo>
                    <a:pt x="137" y="20"/>
                  </a:lnTo>
                  <a:lnTo>
                    <a:pt x="59" y="78"/>
                  </a:lnTo>
                  <a:lnTo>
                    <a:pt x="20" y="136"/>
                  </a:lnTo>
                  <a:lnTo>
                    <a:pt x="1" y="233"/>
                  </a:lnTo>
                  <a:lnTo>
                    <a:pt x="1" y="834"/>
                  </a:lnTo>
                  <a:lnTo>
                    <a:pt x="20" y="912"/>
                  </a:lnTo>
                  <a:lnTo>
                    <a:pt x="59" y="989"/>
                  </a:lnTo>
                  <a:lnTo>
                    <a:pt x="137" y="1028"/>
                  </a:lnTo>
                  <a:lnTo>
                    <a:pt x="214" y="1047"/>
                  </a:lnTo>
                  <a:lnTo>
                    <a:pt x="815" y="1047"/>
                  </a:lnTo>
                  <a:lnTo>
                    <a:pt x="912" y="1028"/>
                  </a:lnTo>
                  <a:lnTo>
                    <a:pt x="970" y="989"/>
                  </a:lnTo>
                  <a:lnTo>
                    <a:pt x="1028" y="912"/>
                  </a:lnTo>
                  <a:lnTo>
                    <a:pt x="1048" y="834"/>
                  </a:lnTo>
                  <a:lnTo>
                    <a:pt x="1048" y="233"/>
                  </a:lnTo>
                  <a:lnTo>
                    <a:pt x="1028" y="136"/>
                  </a:lnTo>
                  <a:lnTo>
                    <a:pt x="970" y="78"/>
                  </a:lnTo>
                  <a:lnTo>
                    <a:pt x="912" y="20"/>
                  </a:lnTo>
                  <a:lnTo>
                    <a:pt x="8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81" name="Google Shape;1881;p42"/>
            <p:cNvSpPr/>
            <p:nvPr/>
          </p:nvSpPr>
          <p:spPr>
            <a:xfrm>
              <a:off x="5238650" y="374775"/>
              <a:ext cx="26675" cy="26200"/>
            </a:xfrm>
            <a:custGeom>
              <a:avLst/>
              <a:gdLst/>
              <a:ahLst/>
              <a:cxnLst/>
              <a:rect l="l" t="t" r="r" b="b"/>
              <a:pathLst>
                <a:path w="1067" h="1048" extrusionOk="0">
                  <a:moveTo>
                    <a:pt x="834" y="233"/>
                  </a:moveTo>
                  <a:lnTo>
                    <a:pt x="834" y="815"/>
                  </a:lnTo>
                  <a:lnTo>
                    <a:pt x="233" y="815"/>
                  </a:lnTo>
                  <a:lnTo>
                    <a:pt x="233" y="233"/>
                  </a:lnTo>
                  <a:close/>
                  <a:moveTo>
                    <a:pt x="233" y="1"/>
                  </a:moveTo>
                  <a:lnTo>
                    <a:pt x="155" y="20"/>
                  </a:lnTo>
                  <a:lnTo>
                    <a:pt x="78" y="78"/>
                  </a:lnTo>
                  <a:lnTo>
                    <a:pt x="20" y="136"/>
                  </a:lnTo>
                  <a:lnTo>
                    <a:pt x="0" y="233"/>
                  </a:lnTo>
                  <a:lnTo>
                    <a:pt x="0" y="834"/>
                  </a:lnTo>
                  <a:lnTo>
                    <a:pt x="20" y="912"/>
                  </a:lnTo>
                  <a:lnTo>
                    <a:pt x="78" y="989"/>
                  </a:lnTo>
                  <a:lnTo>
                    <a:pt x="155" y="1028"/>
                  </a:lnTo>
                  <a:lnTo>
                    <a:pt x="233" y="1047"/>
                  </a:lnTo>
                  <a:lnTo>
                    <a:pt x="834" y="1047"/>
                  </a:lnTo>
                  <a:lnTo>
                    <a:pt x="911" y="1028"/>
                  </a:lnTo>
                  <a:lnTo>
                    <a:pt x="989" y="989"/>
                  </a:lnTo>
                  <a:lnTo>
                    <a:pt x="1047" y="912"/>
                  </a:lnTo>
                  <a:lnTo>
                    <a:pt x="1066" y="834"/>
                  </a:lnTo>
                  <a:lnTo>
                    <a:pt x="1066" y="233"/>
                  </a:lnTo>
                  <a:lnTo>
                    <a:pt x="1047" y="136"/>
                  </a:lnTo>
                  <a:lnTo>
                    <a:pt x="989" y="78"/>
                  </a:lnTo>
                  <a:lnTo>
                    <a:pt x="911" y="20"/>
                  </a:lnTo>
                  <a:lnTo>
                    <a:pt x="8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82" name="Google Shape;1882;p42"/>
            <p:cNvSpPr/>
            <p:nvPr/>
          </p:nvSpPr>
          <p:spPr>
            <a:xfrm>
              <a:off x="5206650" y="406750"/>
              <a:ext cx="26200" cy="26200"/>
            </a:xfrm>
            <a:custGeom>
              <a:avLst/>
              <a:gdLst/>
              <a:ahLst/>
              <a:cxnLst/>
              <a:rect l="l" t="t" r="r" b="b"/>
              <a:pathLst>
                <a:path w="1048" h="1048" extrusionOk="0">
                  <a:moveTo>
                    <a:pt x="815" y="234"/>
                  </a:moveTo>
                  <a:lnTo>
                    <a:pt x="815" y="815"/>
                  </a:lnTo>
                  <a:lnTo>
                    <a:pt x="233" y="815"/>
                  </a:lnTo>
                  <a:lnTo>
                    <a:pt x="233" y="234"/>
                  </a:lnTo>
                  <a:close/>
                  <a:moveTo>
                    <a:pt x="214" y="1"/>
                  </a:moveTo>
                  <a:lnTo>
                    <a:pt x="137" y="20"/>
                  </a:lnTo>
                  <a:lnTo>
                    <a:pt x="59" y="59"/>
                  </a:lnTo>
                  <a:lnTo>
                    <a:pt x="20" y="137"/>
                  </a:lnTo>
                  <a:lnTo>
                    <a:pt x="1" y="214"/>
                  </a:lnTo>
                  <a:lnTo>
                    <a:pt x="1" y="815"/>
                  </a:lnTo>
                  <a:lnTo>
                    <a:pt x="20" y="912"/>
                  </a:lnTo>
                  <a:lnTo>
                    <a:pt x="59" y="970"/>
                  </a:lnTo>
                  <a:lnTo>
                    <a:pt x="137" y="1028"/>
                  </a:lnTo>
                  <a:lnTo>
                    <a:pt x="214" y="1048"/>
                  </a:lnTo>
                  <a:lnTo>
                    <a:pt x="815" y="1048"/>
                  </a:lnTo>
                  <a:lnTo>
                    <a:pt x="912" y="1028"/>
                  </a:lnTo>
                  <a:lnTo>
                    <a:pt x="970" y="970"/>
                  </a:lnTo>
                  <a:lnTo>
                    <a:pt x="1028" y="912"/>
                  </a:lnTo>
                  <a:lnTo>
                    <a:pt x="1048" y="815"/>
                  </a:lnTo>
                  <a:lnTo>
                    <a:pt x="1048" y="214"/>
                  </a:lnTo>
                  <a:lnTo>
                    <a:pt x="1028" y="137"/>
                  </a:lnTo>
                  <a:lnTo>
                    <a:pt x="970" y="59"/>
                  </a:lnTo>
                  <a:lnTo>
                    <a:pt x="912" y="20"/>
                  </a:lnTo>
                  <a:lnTo>
                    <a:pt x="8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83" name="Google Shape;1883;p42"/>
            <p:cNvSpPr/>
            <p:nvPr/>
          </p:nvSpPr>
          <p:spPr>
            <a:xfrm>
              <a:off x="5238650" y="406750"/>
              <a:ext cx="26675" cy="26200"/>
            </a:xfrm>
            <a:custGeom>
              <a:avLst/>
              <a:gdLst/>
              <a:ahLst/>
              <a:cxnLst/>
              <a:rect l="l" t="t" r="r" b="b"/>
              <a:pathLst>
                <a:path w="1067" h="1048" extrusionOk="0">
                  <a:moveTo>
                    <a:pt x="834" y="234"/>
                  </a:moveTo>
                  <a:lnTo>
                    <a:pt x="834" y="815"/>
                  </a:lnTo>
                  <a:lnTo>
                    <a:pt x="233" y="815"/>
                  </a:lnTo>
                  <a:lnTo>
                    <a:pt x="233" y="234"/>
                  </a:lnTo>
                  <a:close/>
                  <a:moveTo>
                    <a:pt x="233" y="1"/>
                  </a:moveTo>
                  <a:lnTo>
                    <a:pt x="155" y="20"/>
                  </a:lnTo>
                  <a:lnTo>
                    <a:pt x="78" y="59"/>
                  </a:lnTo>
                  <a:lnTo>
                    <a:pt x="20" y="137"/>
                  </a:lnTo>
                  <a:lnTo>
                    <a:pt x="0" y="214"/>
                  </a:lnTo>
                  <a:lnTo>
                    <a:pt x="0" y="815"/>
                  </a:lnTo>
                  <a:lnTo>
                    <a:pt x="20" y="912"/>
                  </a:lnTo>
                  <a:lnTo>
                    <a:pt x="78" y="970"/>
                  </a:lnTo>
                  <a:lnTo>
                    <a:pt x="155" y="1028"/>
                  </a:lnTo>
                  <a:lnTo>
                    <a:pt x="233" y="1048"/>
                  </a:lnTo>
                  <a:lnTo>
                    <a:pt x="834" y="1048"/>
                  </a:lnTo>
                  <a:lnTo>
                    <a:pt x="911" y="1028"/>
                  </a:lnTo>
                  <a:lnTo>
                    <a:pt x="989" y="970"/>
                  </a:lnTo>
                  <a:lnTo>
                    <a:pt x="1047" y="912"/>
                  </a:lnTo>
                  <a:lnTo>
                    <a:pt x="1066" y="815"/>
                  </a:lnTo>
                  <a:lnTo>
                    <a:pt x="1066" y="214"/>
                  </a:lnTo>
                  <a:lnTo>
                    <a:pt x="1047" y="137"/>
                  </a:lnTo>
                  <a:lnTo>
                    <a:pt x="989" y="59"/>
                  </a:lnTo>
                  <a:lnTo>
                    <a:pt x="911" y="20"/>
                  </a:lnTo>
                  <a:lnTo>
                    <a:pt x="8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84" name="Google Shape;1884;p42"/>
            <p:cNvSpPr/>
            <p:nvPr/>
          </p:nvSpPr>
          <p:spPr>
            <a:xfrm>
              <a:off x="5093250" y="276875"/>
              <a:ext cx="172075" cy="82425"/>
            </a:xfrm>
            <a:custGeom>
              <a:avLst/>
              <a:gdLst/>
              <a:ahLst/>
              <a:cxnLst/>
              <a:rect l="l" t="t" r="r" b="b"/>
              <a:pathLst>
                <a:path w="6883" h="3297" extrusionOk="0">
                  <a:moveTo>
                    <a:pt x="6533" y="233"/>
                  </a:moveTo>
                  <a:lnTo>
                    <a:pt x="6572" y="253"/>
                  </a:lnTo>
                  <a:lnTo>
                    <a:pt x="6611" y="272"/>
                  </a:lnTo>
                  <a:lnTo>
                    <a:pt x="6630" y="311"/>
                  </a:lnTo>
                  <a:lnTo>
                    <a:pt x="6650" y="350"/>
                  </a:lnTo>
                  <a:lnTo>
                    <a:pt x="6650" y="2967"/>
                  </a:lnTo>
                  <a:lnTo>
                    <a:pt x="6630" y="3005"/>
                  </a:lnTo>
                  <a:lnTo>
                    <a:pt x="6611" y="3025"/>
                  </a:lnTo>
                  <a:lnTo>
                    <a:pt x="6572" y="3044"/>
                  </a:lnTo>
                  <a:lnTo>
                    <a:pt x="6533" y="3064"/>
                  </a:lnTo>
                  <a:lnTo>
                    <a:pt x="350" y="3064"/>
                  </a:lnTo>
                  <a:lnTo>
                    <a:pt x="311" y="3044"/>
                  </a:lnTo>
                  <a:lnTo>
                    <a:pt x="272" y="3025"/>
                  </a:lnTo>
                  <a:lnTo>
                    <a:pt x="253" y="3005"/>
                  </a:lnTo>
                  <a:lnTo>
                    <a:pt x="233" y="2967"/>
                  </a:lnTo>
                  <a:lnTo>
                    <a:pt x="233" y="350"/>
                  </a:lnTo>
                  <a:lnTo>
                    <a:pt x="253" y="311"/>
                  </a:lnTo>
                  <a:lnTo>
                    <a:pt x="272" y="272"/>
                  </a:lnTo>
                  <a:lnTo>
                    <a:pt x="311" y="253"/>
                  </a:lnTo>
                  <a:lnTo>
                    <a:pt x="350" y="233"/>
                  </a:lnTo>
                  <a:close/>
                  <a:moveTo>
                    <a:pt x="350" y="1"/>
                  </a:moveTo>
                  <a:lnTo>
                    <a:pt x="272" y="20"/>
                  </a:lnTo>
                  <a:lnTo>
                    <a:pt x="214" y="40"/>
                  </a:lnTo>
                  <a:lnTo>
                    <a:pt x="156" y="59"/>
                  </a:lnTo>
                  <a:lnTo>
                    <a:pt x="117" y="98"/>
                  </a:lnTo>
                  <a:lnTo>
                    <a:pt x="59" y="156"/>
                  </a:lnTo>
                  <a:lnTo>
                    <a:pt x="40" y="214"/>
                  </a:lnTo>
                  <a:lnTo>
                    <a:pt x="20" y="272"/>
                  </a:lnTo>
                  <a:lnTo>
                    <a:pt x="1" y="350"/>
                  </a:lnTo>
                  <a:lnTo>
                    <a:pt x="1" y="2967"/>
                  </a:lnTo>
                  <a:lnTo>
                    <a:pt x="20" y="3025"/>
                  </a:lnTo>
                  <a:lnTo>
                    <a:pt x="40" y="3083"/>
                  </a:lnTo>
                  <a:lnTo>
                    <a:pt x="59" y="3141"/>
                  </a:lnTo>
                  <a:lnTo>
                    <a:pt x="117" y="3199"/>
                  </a:lnTo>
                  <a:lnTo>
                    <a:pt x="156" y="3238"/>
                  </a:lnTo>
                  <a:lnTo>
                    <a:pt x="214" y="3257"/>
                  </a:lnTo>
                  <a:lnTo>
                    <a:pt x="272" y="3277"/>
                  </a:lnTo>
                  <a:lnTo>
                    <a:pt x="350" y="3296"/>
                  </a:lnTo>
                  <a:lnTo>
                    <a:pt x="6533" y="3296"/>
                  </a:lnTo>
                  <a:lnTo>
                    <a:pt x="6611" y="3277"/>
                  </a:lnTo>
                  <a:lnTo>
                    <a:pt x="6669" y="3257"/>
                  </a:lnTo>
                  <a:lnTo>
                    <a:pt x="6727" y="3238"/>
                  </a:lnTo>
                  <a:lnTo>
                    <a:pt x="6766" y="3199"/>
                  </a:lnTo>
                  <a:lnTo>
                    <a:pt x="6824" y="3141"/>
                  </a:lnTo>
                  <a:lnTo>
                    <a:pt x="6844" y="3083"/>
                  </a:lnTo>
                  <a:lnTo>
                    <a:pt x="6863" y="3025"/>
                  </a:lnTo>
                  <a:lnTo>
                    <a:pt x="6882" y="2967"/>
                  </a:lnTo>
                  <a:lnTo>
                    <a:pt x="6882" y="350"/>
                  </a:lnTo>
                  <a:lnTo>
                    <a:pt x="6863" y="272"/>
                  </a:lnTo>
                  <a:lnTo>
                    <a:pt x="6844" y="214"/>
                  </a:lnTo>
                  <a:lnTo>
                    <a:pt x="6824" y="156"/>
                  </a:lnTo>
                  <a:lnTo>
                    <a:pt x="6766" y="98"/>
                  </a:lnTo>
                  <a:lnTo>
                    <a:pt x="6727" y="59"/>
                  </a:lnTo>
                  <a:lnTo>
                    <a:pt x="6669" y="40"/>
                  </a:lnTo>
                  <a:lnTo>
                    <a:pt x="6611" y="20"/>
                  </a:lnTo>
                  <a:lnTo>
                    <a:pt x="65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85" name="Google Shape;1885;p42"/>
            <p:cNvSpPr/>
            <p:nvPr/>
          </p:nvSpPr>
          <p:spPr>
            <a:xfrm>
              <a:off x="5093250" y="374775"/>
              <a:ext cx="98400" cy="84825"/>
            </a:xfrm>
            <a:custGeom>
              <a:avLst/>
              <a:gdLst/>
              <a:ahLst/>
              <a:cxnLst/>
              <a:rect l="l" t="t" r="r" b="b"/>
              <a:pathLst>
                <a:path w="3936" h="3393" extrusionOk="0">
                  <a:moveTo>
                    <a:pt x="544" y="233"/>
                  </a:moveTo>
                  <a:lnTo>
                    <a:pt x="524" y="408"/>
                  </a:lnTo>
                  <a:lnTo>
                    <a:pt x="292" y="408"/>
                  </a:lnTo>
                  <a:lnTo>
                    <a:pt x="272" y="388"/>
                  </a:lnTo>
                  <a:lnTo>
                    <a:pt x="253" y="369"/>
                  </a:lnTo>
                  <a:lnTo>
                    <a:pt x="233" y="330"/>
                  </a:lnTo>
                  <a:lnTo>
                    <a:pt x="253" y="291"/>
                  </a:lnTo>
                  <a:lnTo>
                    <a:pt x="272" y="272"/>
                  </a:lnTo>
                  <a:lnTo>
                    <a:pt x="292" y="253"/>
                  </a:lnTo>
                  <a:lnTo>
                    <a:pt x="330" y="233"/>
                  </a:lnTo>
                  <a:close/>
                  <a:moveTo>
                    <a:pt x="3626" y="233"/>
                  </a:moveTo>
                  <a:lnTo>
                    <a:pt x="3645" y="253"/>
                  </a:lnTo>
                  <a:lnTo>
                    <a:pt x="3684" y="272"/>
                  </a:lnTo>
                  <a:lnTo>
                    <a:pt x="3703" y="291"/>
                  </a:lnTo>
                  <a:lnTo>
                    <a:pt x="3703" y="330"/>
                  </a:lnTo>
                  <a:lnTo>
                    <a:pt x="3703" y="369"/>
                  </a:lnTo>
                  <a:lnTo>
                    <a:pt x="3684" y="388"/>
                  </a:lnTo>
                  <a:lnTo>
                    <a:pt x="3645" y="408"/>
                  </a:lnTo>
                  <a:lnTo>
                    <a:pt x="3432" y="408"/>
                  </a:lnTo>
                  <a:lnTo>
                    <a:pt x="3413" y="233"/>
                  </a:lnTo>
                  <a:close/>
                  <a:moveTo>
                    <a:pt x="524" y="2559"/>
                  </a:moveTo>
                  <a:lnTo>
                    <a:pt x="621" y="2598"/>
                  </a:lnTo>
                  <a:lnTo>
                    <a:pt x="718" y="2637"/>
                  </a:lnTo>
                  <a:lnTo>
                    <a:pt x="796" y="2695"/>
                  </a:lnTo>
                  <a:lnTo>
                    <a:pt x="873" y="2753"/>
                  </a:lnTo>
                  <a:lnTo>
                    <a:pt x="931" y="2850"/>
                  </a:lnTo>
                  <a:lnTo>
                    <a:pt x="970" y="2928"/>
                  </a:lnTo>
                  <a:lnTo>
                    <a:pt x="989" y="3025"/>
                  </a:lnTo>
                  <a:lnTo>
                    <a:pt x="1009" y="3141"/>
                  </a:lnTo>
                  <a:lnTo>
                    <a:pt x="1009" y="3160"/>
                  </a:lnTo>
                  <a:lnTo>
                    <a:pt x="505" y="3160"/>
                  </a:lnTo>
                  <a:lnTo>
                    <a:pt x="466" y="3141"/>
                  </a:lnTo>
                  <a:lnTo>
                    <a:pt x="466" y="3121"/>
                  </a:lnTo>
                  <a:lnTo>
                    <a:pt x="524" y="2559"/>
                  </a:lnTo>
                  <a:close/>
                  <a:moveTo>
                    <a:pt x="3180" y="233"/>
                  </a:moveTo>
                  <a:lnTo>
                    <a:pt x="3393" y="2327"/>
                  </a:lnTo>
                  <a:lnTo>
                    <a:pt x="3257" y="2365"/>
                  </a:lnTo>
                  <a:lnTo>
                    <a:pt x="3122" y="2424"/>
                  </a:lnTo>
                  <a:lnTo>
                    <a:pt x="3005" y="2501"/>
                  </a:lnTo>
                  <a:lnTo>
                    <a:pt x="2909" y="2598"/>
                  </a:lnTo>
                  <a:lnTo>
                    <a:pt x="2831" y="2714"/>
                  </a:lnTo>
                  <a:lnTo>
                    <a:pt x="2773" y="2850"/>
                  </a:lnTo>
                  <a:lnTo>
                    <a:pt x="2734" y="2986"/>
                  </a:lnTo>
                  <a:lnTo>
                    <a:pt x="2715" y="3141"/>
                  </a:lnTo>
                  <a:lnTo>
                    <a:pt x="2715" y="3160"/>
                  </a:lnTo>
                  <a:lnTo>
                    <a:pt x="1241" y="3160"/>
                  </a:lnTo>
                  <a:lnTo>
                    <a:pt x="1241" y="3141"/>
                  </a:lnTo>
                  <a:lnTo>
                    <a:pt x="1222" y="2986"/>
                  </a:lnTo>
                  <a:lnTo>
                    <a:pt x="1183" y="2850"/>
                  </a:lnTo>
                  <a:lnTo>
                    <a:pt x="1125" y="2714"/>
                  </a:lnTo>
                  <a:lnTo>
                    <a:pt x="1048" y="2598"/>
                  </a:lnTo>
                  <a:lnTo>
                    <a:pt x="931" y="2501"/>
                  </a:lnTo>
                  <a:lnTo>
                    <a:pt x="815" y="2424"/>
                  </a:lnTo>
                  <a:lnTo>
                    <a:pt x="699" y="2365"/>
                  </a:lnTo>
                  <a:lnTo>
                    <a:pt x="544" y="2327"/>
                  </a:lnTo>
                  <a:lnTo>
                    <a:pt x="776" y="233"/>
                  </a:lnTo>
                  <a:close/>
                  <a:moveTo>
                    <a:pt x="3432" y="2559"/>
                  </a:moveTo>
                  <a:lnTo>
                    <a:pt x="3490" y="3121"/>
                  </a:lnTo>
                  <a:lnTo>
                    <a:pt x="3471" y="3141"/>
                  </a:lnTo>
                  <a:lnTo>
                    <a:pt x="3432" y="3160"/>
                  </a:lnTo>
                  <a:lnTo>
                    <a:pt x="2947" y="3160"/>
                  </a:lnTo>
                  <a:lnTo>
                    <a:pt x="2947" y="3141"/>
                  </a:lnTo>
                  <a:lnTo>
                    <a:pt x="2947" y="3025"/>
                  </a:lnTo>
                  <a:lnTo>
                    <a:pt x="2986" y="2928"/>
                  </a:lnTo>
                  <a:lnTo>
                    <a:pt x="3025" y="2850"/>
                  </a:lnTo>
                  <a:lnTo>
                    <a:pt x="3083" y="2753"/>
                  </a:lnTo>
                  <a:lnTo>
                    <a:pt x="3161" y="2695"/>
                  </a:lnTo>
                  <a:lnTo>
                    <a:pt x="3238" y="2637"/>
                  </a:lnTo>
                  <a:lnTo>
                    <a:pt x="3316" y="2598"/>
                  </a:lnTo>
                  <a:lnTo>
                    <a:pt x="3432" y="2559"/>
                  </a:lnTo>
                  <a:close/>
                  <a:moveTo>
                    <a:pt x="330" y="1"/>
                  </a:moveTo>
                  <a:lnTo>
                    <a:pt x="272" y="20"/>
                  </a:lnTo>
                  <a:lnTo>
                    <a:pt x="214" y="39"/>
                  </a:lnTo>
                  <a:lnTo>
                    <a:pt x="156" y="59"/>
                  </a:lnTo>
                  <a:lnTo>
                    <a:pt x="98" y="97"/>
                  </a:lnTo>
                  <a:lnTo>
                    <a:pt x="59" y="156"/>
                  </a:lnTo>
                  <a:lnTo>
                    <a:pt x="40" y="194"/>
                  </a:lnTo>
                  <a:lnTo>
                    <a:pt x="20" y="253"/>
                  </a:lnTo>
                  <a:lnTo>
                    <a:pt x="1" y="330"/>
                  </a:lnTo>
                  <a:lnTo>
                    <a:pt x="20" y="388"/>
                  </a:lnTo>
                  <a:lnTo>
                    <a:pt x="40" y="446"/>
                  </a:lnTo>
                  <a:lnTo>
                    <a:pt x="59" y="505"/>
                  </a:lnTo>
                  <a:lnTo>
                    <a:pt x="98" y="543"/>
                  </a:lnTo>
                  <a:lnTo>
                    <a:pt x="156" y="582"/>
                  </a:lnTo>
                  <a:lnTo>
                    <a:pt x="214" y="621"/>
                  </a:lnTo>
                  <a:lnTo>
                    <a:pt x="272" y="640"/>
                  </a:lnTo>
                  <a:lnTo>
                    <a:pt x="505" y="640"/>
                  </a:lnTo>
                  <a:lnTo>
                    <a:pt x="292" y="2579"/>
                  </a:lnTo>
                  <a:lnTo>
                    <a:pt x="233" y="3102"/>
                  </a:lnTo>
                  <a:lnTo>
                    <a:pt x="233" y="3141"/>
                  </a:lnTo>
                  <a:lnTo>
                    <a:pt x="233" y="3160"/>
                  </a:lnTo>
                  <a:lnTo>
                    <a:pt x="253" y="3238"/>
                  </a:lnTo>
                  <a:lnTo>
                    <a:pt x="292" y="3296"/>
                  </a:lnTo>
                  <a:lnTo>
                    <a:pt x="388" y="3354"/>
                  </a:lnTo>
                  <a:lnTo>
                    <a:pt x="485" y="3393"/>
                  </a:lnTo>
                  <a:lnTo>
                    <a:pt x="3490" y="3393"/>
                  </a:lnTo>
                  <a:lnTo>
                    <a:pt x="3548" y="3373"/>
                  </a:lnTo>
                  <a:lnTo>
                    <a:pt x="3606" y="3335"/>
                  </a:lnTo>
                  <a:lnTo>
                    <a:pt x="3645" y="3296"/>
                  </a:lnTo>
                  <a:lnTo>
                    <a:pt x="3703" y="3199"/>
                  </a:lnTo>
                  <a:lnTo>
                    <a:pt x="3723" y="3102"/>
                  </a:lnTo>
                  <a:lnTo>
                    <a:pt x="3451" y="640"/>
                  </a:lnTo>
                  <a:lnTo>
                    <a:pt x="3684" y="640"/>
                  </a:lnTo>
                  <a:lnTo>
                    <a:pt x="3742" y="621"/>
                  </a:lnTo>
                  <a:lnTo>
                    <a:pt x="3800" y="582"/>
                  </a:lnTo>
                  <a:lnTo>
                    <a:pt x="3839" y="543"/>
                  </a:lnTo>
                  <a:lnTo>
                    <a:pt x="3878" y="505"/>
                  </a:lnTo>
                  <a:lnTo>
                    <a:pt x="3917" y="446"/>
                  </a:lnTo>
                  <a:lnTo>
                    <a:pt x="3936" y="388"/>
                  </a:lnTo>
                  <a:lnTo>
                    <a:pt x="3936" y="330"/>
                  </a:lnTo>
                  <a:lnTo>
                    <a:pt x="3936" y="253"/>
                  </a:lnTo>
                  <a:lnTo>
                    <a:pt x="3917" y="194"/>
                  </a:lnTo>
                  <a:lnTo>
                    <a:pt x="3878" y="156"/>
                  </a:lnTo>
                  <a:lnTo>
                    <a:pt x="3839" y="97"/>
                  </a:lnTo>
                  <a:lnTo>
                    <a:pt x="3800" y="59"/>
                  </a:lnTo>
                  <a:lnTo>
                    <a:pt x="3742" y="39"/>
                  </a:lnTo>
                  <a:lnTo>
                    <a:pt x="3684" y="20"/>
                  </a:lnTo>
                  <a:lnTo>
                    <a:pt x="36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86" name="Google Shape;1886;p42"/>
            <p:cNvSpPr/>
            <p:nvPr/>
          </p:nvSpPr>
          <p:spPr>
            <a:xfrm>
              <a:off x="5115075" y="386900"/>
              <a:ext cx="54775" cy="45075"/>
            </a:xfrm>
            <a:custGeom>
              <a:avLst/>
              <a:gdLst/>
              <a:ahLst/>
              <a:cxnLst/>
              <a:rect l="l" t="t" r="r" b="b"/>
              <a:pathLst>
                <a:path w="2191" h="1803" extrusionOk="0">
                  <a:moveTo>
                    <a:pt x="1260" y="233"/>
                  </a:moveTo>
                  <a:lnTo>
                    <a:pt x="1435" y="272"/>
                  </a:lnTo>
                  <a:lnTo>
                    <a:pt x="1570" y="330"/>
                  </a:lnTo>
                  <a:lnTo>
                    <a:pt x="1706" y="407"/>
                  </a:lnTo>
                  <a:lnTo>
                    <a:pt x="1803" y="504"/>
                  </a:lnTo>
                  <a:lnTo>
                    <a:pt x="1880" y="601"/>
                  </a:lnTo>
                  <a:lnTo>
                    <a:pt x="1939" y="737"/>
                  </a:lnTo>
                  <a:lnTo>
                    <a:pt x="1958" y="853"/>
                  </a:lnTo>
                  <a:lnTo>
                    <a:pt x="1958" y="969"/>
                  </a:lnTo>
                  <a:lnTo>
                    <a:pt x="1939" y="1086"/>
                  </a:lnTo>
                  <a:lnTo>
                    <a:pt x="1880" y="1183"/>
                  </a:lnTo>
                  <a:lnTo>
                    <a:pt x="1803" y="1280"/>
                  </a:lnTo>
                  <a:lnTo>
                    <a:pt x="1667" y="1415"/>
                  </a:lnTo>
                  <a:lnTo>
                    <a:pt x="1493" y="1493"/>
                  </a:lnTo>
                  <a:lnTo>
                    <a:pt x="1299" y="1551"/>
                  </a:lnTo>
                  <a:lnTo>
                    <a:pt x="1105" y="1570"/>
                  </a:lnTo>
                  <a:lnTo>
                    <a:pt x="892" y="1551"/>
                  </a:lnTo>
                  <a:lnTo>
                    <a:pt x="698" y="1493"/>
                  </a:lnTo>
                  <a:lnTo>
                    <a:pt x="543" y="1415"/>
                  </a:lnTo>
                  <a:lnTo>
                    <a:pt x="388" y="1280"/>
                  </a:lnTo>
                  <a:lnTo>
                    <a:pt x="330" y="1183"/>
                  </a:lnTo>
                  <a:lnTo>
                    <a:pt x="272" y="1086"/>
                  </a:lnTo>
                  <a:lnTo>
                    <a:pt x="233" y="969"/>
                  </a:lnTo>
                  <a:lnTo>
                    <a:pt x="233" y="853"/>
                  </a:lnTo>
                  <a:lnTo>
                    <a:pt x="252" y="737"/>
                  </a:lnTo>
                  <a:lnTo>
                    <a:pt x="310" y="601"/>
                  </a:lnTo>
                  <a:lnTo>
                    <a:pt x="407" y="504"/>
                  </a:lnTo>
                  <a:lnTo>
                    <a:pt x="504" y="407"/>
                  </a:lnTo>
                  <a:lnTo>
                    <a:pt x="640" y="330"/>
                  </a:lnTo>
                  <a:lnTo>
                    <a:pt x="776" y="272"/>
                  </a:lnTo>
                  <a:lnTo>
                    <a:pt x="931" y="233"/>
                  </a:lnTo>
                  <a:close/>
                  <a:moveTo>
                    <a:pt x="892" y="0"/>
                  </a:moveTo>
                  <a:lnTo>
                    <a:pt x="698" y="58"/>
                  </a:lnTo>
                  <a:lnTo>
                    <a:pt x="504" y="136"/>
                  </a:lnTo>
                  <a:lnTo>
                    <a:pt x="349" y="233"/>
                  </a:lnTo>
                  <a:lnTo>
                    <a:pt x="213" y="368"/>
                  </a:lnTo>
                  <a:lnTo>
                    <a:pt x="116" y="504"/>
                  </a:lnTo>
                  <a:lnTo>
                    <a:pt x="39" y="659"/>
                  </a:lnTo>
                  <a:lnTo>
                    <a:pt x="0" y="834"/>
                  </a:lnTo>
                  <a:lnTo>
                    <a:pt x="0" y="1008"/>
                  </a:lnTo>
                  <a:lnTo>
                    <a:pt x="58" y="1163"/>
                  </a:lnTo>
                  <a:lnTo>
                    <a:pt x="116" y="1318"/>
                  </a:lnTo>
                  <a:lnTo>
                    <a:pt x="233" y="1454"/>
                  </a:lnTo>
                  <a:lnTo>
                    <a:pt x="310" y="1532"/>
                  </a:lnTo>
                  <a:lnTo>
                    <a:pt x="407" y="1590"/>
                  </a:lnTo>
                  <a:lnTo>
                    <a:pt x="504" y="1648"/>
                  </a:lnTo>
                  <a:lnTo>
                    <a:pt x="620" y="1706"/>
                  </a:lnTo>
                  <a:lnTo>
                    <a:pt x="717" y="1745"/>
                  </a:lnTo>
                  <a:lnTo>
                    <a:pt x="853" y="1784"/>
                  </a:lnTo>
                  <a:lnTo>
                    <a:pt x="969" y="1784"/>
                  </a:lnTo>
                  <a:lnTo>
                    <a:pt x="1105" y="1803"/>
                  </a:lnTo>
                  <a:lnTo>
                    <a:pt x="1221" y="1784"/>
                  </a:lnTo>
                  <a:lnTo>
                    <a:pt x="1357" y="1784"/>
                  </a:lnTo>
                  <a:lnTo>
                    <a:pt x="1473" y="1745"/>
                  </a:lnTo>
                  <a:lnTo>
                    <a:pt x="1590" y="1706"/>
                  </a:lnTo>
                  <a:lnTo>
                    <a:pt x="1706" y="1648"/>
                  </a:lnTo>
                  <a:lnTo>
                    <a:pt x="1803" y="1590"/>
                  </a:lnTo>
                  <a:lnTo>
                    <a:pt x="1900" y="1532"/>
                  </a:lnTo>
                  <a:lnTo>
                    <a:pt x="1977" y="1454"/>
                  </a:lnTo>
                  <a:lnTo>
                    <a:pt x="2074" y="1318"/>
                  </a:lnTo>
                  <a:lnTo>
                    <a:pt x="2152" y="1163"/>
                  </a:lnTo>
                  <a:lnTo>
                    <a:pt x="2191" y="1008"/>
                  </a:lnTo>
                  <a:lnTo>
                    <a:pt x="2191" y="834"/>
                  </a:lnTo>
                  <a:lnTo>
                    <a:pt x="2171" y="659"/>
                  </a:lnTo>
                  <a:lnTo>
                    <a:pt x="2094" y="504"/>
                  </a:lnTo>
                  <a:lnTo>
                    <a:pt x="1997" y="368"/>
                  </a:lnTo>
                  <a:lnTo>
                    <a:pt x="1861" y="233"/>
                  </a:lnTo>
                  <a:lnTo>
                    <a:pt x="1687" y="136"/>
                  </a:lnTo>
                  <a:lnTo>
                    <a:pt x="1512" y="58"/>
                  </a:lnTo>
                  <a:lnTo>
                    <a:pt x="1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87" name="Google Shape;1887;p42"/>
            <p:cNvSpPr/>
            <p:nvPr/>
          </p:nvSpPr>
          <p:spPr>
            <a:xfrm>
              <a:off x="5126200" y="399975"/>
              <a:ext cx="33000" cy="17950"/>
            </a:xfrm>
            <a:custGeom>
              <a:avLst/>
              <a:gdLst/>
              <a:ahLst/>
              <a:cxnLst/>
              <a:rect l="l" t="t" r="r" b="b"/>
              <a:pathLst>
                <a:path w="1320" h="718" extrusionOk="0">
                  <a:moveTo>
                    <a:pt x="951" y="175"/>
                  </a:moveTo>
                  <a:lnTo>
                    <a:pt x="1009" y="194"/>
                  </a:lnTo>
                  <a:lnTo>
                    <a:pt x="1048" y="233"/>
                  </a:lnTo>
                  <a:lnTo>
                    <a:pt x="1067" y="272"/>
                  </a:lnTo>
                  <a:lnTo>
                    <a:pt x="1087" y="330"/>
                  </a:lnTo>
                  <a:lnTo>
                    <a:pt x="796" y="330"/>
                  </a:lnTo>
                  <a:lnTo>
                    <a:pt x="815" y="272"/>
                  </a:lnTo>
                  <a:lnTo>
                    <a:pt x="854" y="233"/>
                  </a:lnTo>
                  <a:lnTo>
                    <a:pt x="893" y="194"/>
                  </a:lnTo>
                  <a:lnTo>
                    <a:pt x="951" y="175"/>
                  </a:lnTo>
                  <a:close/>
                  <a:moveTo>
                    <a:pt x="583" y="408"/>
                  </a:moveTo>
                  <a:lnTo>
                    <a:pt x="563" y="466"/>
                  </a:lnTo>
                  <a:lnTo>
                    <a:pt x="524" y="505"/>
                  </a:lnTo>
                  <a:lnTo>
                    <a:pt x="466" y="543"/>
                  </a:lnTo>
                  <a:lnTo>
                    <a:pt x="408" y="563"/>
                  </a:lnTo>
                  <a:lnTo>
                    <a:pt x="350" y="543"/>
                  </a:lnTo>
                  <a:lnTo>
                    <a:pt x="292" y="524"/>
                  </a:lnTo>
                  <a:lnTo>
                    <a:pt x="253" y="466"/>
                  </a:lnTo>
                  <a:lnTo>
                    <a:pt x="234" y="408"/>
                  </a:lnTo>
                  <a:close/>
                  <a:moveTo>
                    <a:pt x="272" y="1"/>
                  </a:moveTo>
                  <a:lnTo>
                    <a:pt x="214" y="20"/>
                  </a:lnTo>
                  <a:lnTo>
                    <a:pt x="156" y="78"/>
                  </a:lnTo>
                  <a:lnTo>
                    <a:pt x="98" y="194"/>
                  </a:lnTo>
                  <a:lnTo>
                    <a:pt x="79" y="330"/>
                  </a:lnTo>
                  <a:lnTo>
                    <a:pt x="40" y="330"/>
                  </a:lnTo>
                  <a:lnTo>
                    <a:pt x="1" y="349"/>
                  </a:lnTo>
                  <a:lnTo>
                    <a:pt x="1" y="369"/>
                  </a:lnTo>
                  <a:lnTo>
                    <a:pt x="1" y="408"/>
                  </a:lnTo>
                  <a:lnTo>
                    <a:pt x="40" y="427"/>
                  </a:lnTo>
                  <a:lnTo>
                    <a:pt x="98" y="427"/>
                  </a:lnTo>
                  <a:lnTo>
                    <a:pt x="117" y="543"/>
                  </a:lnTo>
                  <a:lnTo>
                    <a:pt x="195" y="640"/>
                  </a:lnTo>
                  <a:lnTo>
                    <a:pt x="234" y="660"/>
                  </a:lnTo>
                  <a:lnTo>
                    <a:pt x="292" y="698"/>
                  </a:lnTo>
                  <a:lnTo>
                    <a:pt x="350" y="718"/>
                  </a:lnTo>
                  <a:lnTo>
                    <a:pt x="486" y="718"/>
                  </a:lnTo>
                  <a:lnTo>
                    <a:pt x="563" y="698"/>
                  </a:lnTo>
                  <a:lnTo>
                    <a:pt x="602" y="660"/>
                  </a:lnTo>
                  <a:lnTo>
                    <a:pt x="660" y="621"/>
                  </a:lnTo>
                  <a:lnTo>
                    <a:pt x="718" y="524"/>
                  </a:lnTo>
                  <a:lnTo>
                    <a:pt x="757" y="427"/>
                  </a:lnTo>
                  <a:lnTo>
                    <a:pt x="1087" y="427"/>
                  </a:lnTo>
                  <a:lnTo>
                    <a:pt x="1067" y="505"/>
                  </a:lnTo>
                  <a:lnTo>
                    <a:pt x="1048" y="543"/>
                  </a:lnTo>
                  <a:lnTo>
                    <a:pt x="1028" y="621"/>
                  </a:lnTo>
                  <a:lnTo>
                    <a:pt x="1028" y="640"/>
                  </a:lnTo>
                  <a:lnTo>
                    <a:pt x="1067" y="660"/>
                  </a:lnTo>
                  <a:lnTo>
                    <a:pt x="1125" y="679"/>
                  </a:lnTo>
                  <a:lnTo>
                    <a:pt x="1145" y="679"/>
                  </a:lnTo>
                  <a:lnTo>
                    <a:pt x="1164" y="660"/>
                  </a:lnTo>
                  <a:lnTo>
                    <a:pt x="1203" y="601"/>
                  </a:lnTo>
                  <a:lnTo>
                    <a:pt x="1222" y="505"/>
                  </a:lnTo>
                  <a:lnTo>
                    <a:pt x="1242" y="427"/>
                  </a:lnTo>
                  <a:lnTo>
                    <a:pt x="1280" y="427"/>
                  </a:lnTo>
                  <a:lnTo>
                    <a:pt x="1300" y="408"/>
                  </a:lnTo>
                  <a:lnTo>
                    <a:pt x="1319" y="369"/>
                  </a:lnTo>
                  <a:lnTo>
                    <a:pt x="1300" y="349"/>
                  </a:lnTo>
                  <a:lnTo>
                    <a:pt x="1280" y="330"/>
                  </a:lnTo>
                  <a:lnTo>
                    <a:pt x="1222" y="330"/>
                  </a:lnTo>
                  <a:lnTo>
                    <a:pt x="1203" y="214"/>
                  </a:lnTo>
                  <a:lnTo>
                    <a:pt x="1145" y="117"/>
                  </a:lnTo>
                  <a:lnTo>
                    <a:pt x="1106" y="78"/>
                  </a:lnTo>
                  <a:lnTo>
                    <a:pt x="1067" y="39"/>
                  </a:lnTo>
                  <a:lnTo>
                    <a:pt x="1009" y="20"/>
                  </a:lnTo>
                  <a:lnTo>
                    <a:pt x="854" y="20"/>
                  </a:lnTo>
                  <a:lnTo>
                    <a:pt x="796" y="59"/>
                  </a:lnTo>
                  <a:lnTo>
                    <a:pt x="757" y="78"/>
                  </a:lnTo>
                  <a:lnTo>
                    <a:pt x="718" y="117"/>
                  </a:lnTo>
                  <a:lnTo>
                    <a:pt x="660" y="214"/>
                  </a:lnTo>
                  <a:lnTo>
                    <a:pt x="621" y="330"/>
                  </a:lnTo>
                  <a:lnTo>
                    <a:pt x="234" y="330"/>
                  </a:lnTo>
                  <a:lnTo>
                    <a:pt x="272" y="233"/>
                  </a:lnTo>
                  <a:lnTo>
                    <a:pt x="311" y="156"/>
                  </a:lnTo>
                  <a:lnTo>
                    <a:pt x="350" y="117"/>
                  </a:lnTo>
                  <a:lnTo>
                    <a:pt x="369" y="59"/>
                  </a:lnTo>
                  <a:lnTo>
                    <a:pt x="350" y="39"/>
                  </a:lnTo>
                  <a:lnTo>
                    <a:pt x="331" y="20"/>
                  </a:lnTo>
                  <a:lnTo>
                    <a:pt x="2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88" name="Google Shape;1888;p42"/>
            <p:cNvSpPr/>
            <p:nvPr/>
          </p:nvSpPr>
          <p:spPr>
            <a:xfrm>
              <a:off x="5124275" y="301125"/>
              <a:ext cx="27650" cy="34900"/>
            </a:xfrm>
            <a:custGeom>
              <a:avLst/>
              <a:gdLst/>
              <a:ahLst/>
              <a:cxnLst/>
              <a:rect l="l" t="t" r="r" b="b"/>
              <a:pathLst>
                <a:path w="1106" h="1396" extrusionOk="0">
                  <a:moveTo>
                    <a:pt x="563" y="368"/>
                  </a:moveTo>
                  <a:lnTo>
                    <a:pt x="698" y="872"/>
                  </a:lnTo>
                  <a:lnTo>
                    <a:pt x="408" y="872"/>
                  </a:lnTo>
                  <a:lnTo>
                    <a:pt x="563" y="368"/>
                  </a:lnTo>
                  <a:close/>
                  <a:moveTo>
                    <a:pt x="485" y="0"/>
                  </a:moveTo>
                  <a:lnTo>
                    <a:pt x="427" y="19"/>
                  </a:lnTo>
                  <a:lnTo>
                    <a:pt x="388" y="58"/>
                  </a:lnTo>
                  <a:lnTo>
                    <a:pt x="369" y="97"/>
                  </a:lnTo>
                  <a:lnTo>
                    <a:pt x="20" y="1260"/>
                  </a:lnTo>
                  <a:lnTo>
                    <a:pt x="0" y="1279"/>
                  </a:lnTo>
                  <a:lnTo>
                    <a:pt x="20" y="1318"/>
                  </a:lnTo>
                  <a:lnTo>
                    <a:pt x="78" y="1357"/>
                  </a:lnTo>
                  <a:lnTo>
                    <a:pt x="136" y="1376"/>
                  </a:lnTo>
                  <a:lnTo>
                    <a:pt x="194" y="1396"/>
                  </a:lnTo>
                  <a:lnTo>
                    <a:pt x="252" y="1376"/>
                  </a:lnTo>
                  <a:lnTo>
                    <a:pt x="272" y="1357"/>
                  </a:lnTo>
                  <a:lnTo>
                    <a:pt x="291" y="1338"/>
                  </a:lnTo>
                  <a:lnTo>
                    <a:pt x="349" y="1105"/>
                  </a:lnTo>
                  <a:lnTo>
                    <a:pt x="756" y="1105"/>
                  </a:lnTo>
                  <a:lnTo>
                    <a:pt x="815" y="1338"/>
                  </a:lnTo>
                  <a:lnTo>
                    <a:pt x="834" y="1357"/>
                  </a:lnTo>
                  <a:lnTo>
                    <a:pt x="853" y="1376"/>
                  </a:lnTo>
                  <a:lnTo>
                    <a:pt x="912" y="1396"/>
                  </a:lnTo>
                  <a:lnTo>
                    <a:pt x="970" y="1376"/>
                  </a:lnTo>
                  <a:lnTo>
                    <a:pt x="1047" y="1357"/>
                  </a:lnTo>
                  <a:lnTo>
                    <a:pt x="1086" y="1318"/>
                  </a:lnTo>
                  <a:lnTo>
                    <a:pt x="1105" y="1279"/>
                  </a:lnTo>
                  <a:lnTo>
                    <a:pt x="1105" y="1260"/>
                  </a:lnTo>
                  <a:lnTo>
                    <a:pt x="737" y="97"/>
                  </a:lnTo>
                  <a:lnTo>
                    <a:pt x="718" y="58"/>
                  </a:lnTo>
                  <a:lnTo>
                    <a:pt x="679" y="19"/>
                  </a:lnTo>
                  <a:lnTo>
                    <a:pt x="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89" name="Google Shape;1889;p42"/>
            <p:cNvSpPr/>
            <p:nvPr/>
          </p:nvSpPr>
          <p:spPr>
            <a:xfrm>
              <a:off x="5163525" y="301600"/>
              <a:ext cx="24750" cy="34425"/>
            </a:xfrm>
            <a:custGeom>
              <a:avLst/>
              <a:gdLst/>
              <a:ahLst/>
              <a:cxnLst/>
              <a:rect l="l" t="t" r="r" b="b"/>
              <a:pathLst>
                <a:path w="990" h="1377" extrusionOk="0">
                  <a:moveTo>
                    <a:pt x="59" y="0"/>
                  </a:moveTo>
                  <a:lnTo>
                    <a:pt x="20" y="39"/>
                  </a:lnTo>
                  <a:lnTo>
                    <a:pt x="20" y="78"/>
                  </a:lnTo>
                  <a:lnTo>
                    <a:pt x="1" y="117"/>
                  </a:lnTo>
                  <a:lnTo>
                    <a:pt x="20" y="175"/>
                  </a:lnTo>
                  <a:lnTo>
                    <a:pt x="20" y="214"/>
                  </a:lnTo>
                  <a:lnTo>
                    <a:pt x="59" y="252"/>
                  </a:lnTo>
                  <a:lnTo>
                    <a:pt x="350" y="252"/>
                  </a:lnTo>
                  <a:lnTo>
                    <a:pt x="350" y="1280"/>
                  </a:lnTo>
                  <a:lnTo>
                    <a:pt x="369" y="1319"/>
                  </a:lnTo>
                  <a:lnTo>
                    <a:pt x="408" y="1357"/>
                  </a:lnTo>
                  <a:lnTo>
                    <a:pt x="446" y="1377"/>
                  </a:lnTo>
                  <a:lnTo>
                    <a:pt x="563" y="1377"/>
                  </a:lnTo>
                  <a:lnTo>
                    <a:pt x="602" y="1357"/>
                  </a:lnTo>
                  <a:lnTo>
                    <a:pt x="640" y="1319"/>
                  </a:lnTo>
                  <a:lnTo>
                    <a:pt x="640" y="1280"/>
                  </a:lnTo>
                  <a:lnTo>
                    <a:pt x="640" y="252"/>
                  </a:lnTo>
                  <a:lnTo>
                    <a:pt x="950" y="252"/>
                  </a:lnTo>
                  <a:lnTo>
                    <a:pt x="970" y="214"/>
                  </a:lnTo>
                  <a:lnTo>
                    <a:pt x="989" y="175"/>
                  </a:lnTo>
                  <a:lnTo>
                    <a:pt x="989" y="117"/>
                  </a:lnTo>
                  <a:lnTo>
                    <a:pt x="989" y="78"/>
                  </a:lnTo>
                  <a:lnTo>
                    <a:pt x="970" y="39"/>
                  </a:lnTo>
                  <a:lnTo>
                    <a:pt x="9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90" name="Google Shape;1890;p42"/>
            <p:cNvSpPr/>
            <p:nvPr/>
          </p:nvSpPr>
          <p:spPr>
            <a:xfrm>
              <a:off x="5205700" y="301600"/>
              <a:ext cx="28600" cy="34425"/>
            </a:xfrm>
            <a:custGeom>
              <a:avLst/>
              <a:gdLst/>
              <a:ahLst/>
              <a:cxnLst/>
              <a:rect l="l" t="t" r="r" b="b"/>
              <a:pathLst>
                <a:path w="1144" h="1377" extrusionOk="0">
                  <a:moveTo>
                    <a:pt x="97" y="0"/>
                  </a:moveTo>
                  <a:lnTo>
                    <a:pt x="39" y="20"/>
                  </a:lnTo>
                  <a:lnTo>
                    <a:pt x="0" y="78"/>
                  </a:lnTo>
                  <a:lnTo>
                    <a:pt x="0" y="136"/>
                  </a:lnTo>
                  <a:lnTo>
                    <a:pt x="0" y="1280"/>
                  </a:lnTo>
                  <a:lnTo>
                    <a:pt x="0" y="1319"/>
                  </a:lnTo>
                  <a:lnTo>
                    <a:pt x="39" y="1357"/>
                  </a:lnTo>
                  <a:lnTo>
                    <a:pt x="97" y="1377"/>
                  </a:lnTo>
                  <a:lnTo>
                    <a:pt x="194" y="1377"/>
                  </a:lnTo>
                  <a:lnTo>
                    <a:pt x="252" y="1357"/>
                  </a:lnTo>
                  <a:lnTo>
                    <a:pt x="271" y="1319"/>
                  </a:lnTo>
                  <a:lnTo>
                    <a:pt x="291" y="1280"/>
                  </a:lnTo>
                  <a:lnTo>
                    <a:pt x="291" y="563"/>
                  </a:lnTo>
                  <a:lnTo>
                    <a:pt x="465" y="892"/>
                  </a:lnTo>
                  <a:lnTo>
                    <a:pt x="504" y="931"/>
                  </a:lnTo>
                  <a:lnTo>
                    <a:pt x="620" y="931"/>
                  </a:lnTo>
                  <a:lnTo>
                    <a:pt x="659" y="892"/>
                  </a:lnTo>
                  <a:lnTo>
                    <a:pt x="834" y="582"/>
                  </a:lnTo>
                  <a:lnTo>
                    <a:pt x="834" y="1280"/>
                  </a:lnTo>
                  <a:lnTo>
                    <a:pt x="853" y="1319"/>
                  </a:lnTo>
                  <a:lnTo>
                    <a:pt x="892" y="1357"/>
                  </a:lnTo>
                  <a:lnTo>
                    <a:pt x="931" y="1377"/>
                  </a:lnTo>
                  <a:lnTo>
                    <a:pt x="1047" y="1377"/>
                  </a:lnTo>
                  <a:lnTo>
                    <a:pt x="1086" y="1357"/>
                  </a:lnTo>
                  <a:lnTo>
                    <a:pt x="1124" y="1319"/>
                  </a:lnTo>
                  <a:lnTo>
                    <a:pt x="1144" y="1280"/>
                  </a:lnTo>
                  <a:lnTo>
                    <a:pt x="1144" y="136"/>
                  </a:lnTo>
                  <a:lnTo>
                    <a:pt x="1124" y="78"/>
                  </a:lnTo>
                  <a:lnTo>
                    <a:pt x="1086" y="20"/>
                  </a:lnTo>
                  <a:lnTo>
                    <a:pt x="1047" y="0"/>
                  </a:lnTo>
                  <a:lnTo>
                    <a:pt x="911" y="0"/>
                  </a:lnTo>
                  <a:lnTo>
                    <a:pt x="872" y="20"/>
                  </a:lnTo>
                  <a:lnTo>
                    <a:pt x="814" y="59"/>
                  </a:lnTo>
                  <a:lnTo>
                    <a:pt x="756" y="136"/>
                  </a:lnTo>
                  <a:lnTo>
                    <a:pt x="562" y="485"/>
                  </a:lnTo>
                  <a:lnTo>
                    <a:pt x="368" y="136"/>
                  </a:lnTo>
                  <a:lnTo>
                    <a:pt x="310" y="59"/>
                  </a:lnTo>
                  <a:lnTo>
                    <a:pt x="271" y="20"/>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grpSp>
      <p:grpSp>
        <p:nvGrpSpPr>
          <p:cNvPr id="1891" name="Google Shape;1891;p42"/>
          <p:cNvGrpSpPr/>
          <p:nvPr/>
        </p:nvGrpSpPr>
        <p:grpSpPr>
          <a:xfrm>
            <a:off x="2583227" y="-2819922"/>
            <a:ext cx="384308" cy="369165"/>
            <a:chOff x="5509550" y="238125"/>
            <a:chExt cx="204050" cy="198700"/>
          </a:xfrm>
        </p:grpSpPr>
        <p:sp>
          <p:nvSpPr>
            <p:cNvPr id="1892" name="Google Shape;1892;p42"/>
            <p:cNvSpPr/>
            <p:nvPr/>
          </p:nvSpPr>
          <p:spPr>
            <a:xfrm>
              <a:off x="5622950" y="296750"/>
              <a:ext cx="90650" cy="128450"/>
            </a:xfrm>
            <a:custGeom>
              <a:avLst/>
              <a:gdLst/>
              <a:ahLst/>
              <a:cxnLst/>
              <a:rect l="l" t="t" r="r" b="b"/>
              <a:pathLst>
                <a:path w="3626" h="5138" extrusionOk="0">
                  <a:moveTo>
                    <a:pt x="3509" y="1"/>
                  </a:moveTo>
                  <a:lnTo>
                    <a:pt x="3470" y="20"/>
                  </a:lnTo>
                  <a:lnTo>
                    <a:pt x="3431" y="39"/>
                  </a:lnTo>
                  <a:lnTo>
                    <a:pt x="3393" y="78"/>
                  </a:lnTo>
                  <a:lnTo>
                    <a:pt x="3393" y="117"/>
                  </a:lnTo>
                  <a:lnTo>
                    <a:pt x="3393" y="4789"/>
                  </a:lnTo>
                  <a:lnTo>
                    <a:pt x="3373" y="4847"/>
                  </a:lnTo>
                  <a:lnTo>
                    <a:pt x="3354" y="4886"/>
                  </a:lnTo>
                  <a:lnTo>
                    <a:pt x="3315" y="4905"/>
                  </a:lnTo>
                  <a:lnTo>
                    <a:pt x="117" y="4905"/>
                  </a:lnTo>
                  <a:lnTo>
                    <a:pt x="58" y="4924"/>
                  </a:lnTo>
                  <a:lnTo>
                    <a:pt x="39" y="4944"/>
                  </a:lnTo>
                  <a:lnTo>
                    <a:pt x="0" y="4982"/>
                  </a:lnTo>
                  <a:lnTo>
                    <a:pt x="0" y="5021"/>
                  </a:lnTo>
                  <a:lnTo>
                    <a:pt x="0" y="5079"/>
                  </a:lnTo>
                  <a:lnTo>
                    <a:pt x="39" y="5099"/>
                  </a:lnTo>
                  <a:lnTo>
                    <a:pt x="58" y="5138"/>
                  </a:lnTo>
                  <a:lnTo>
                    <a:pt x="3354" y="5138"/>
                  </a:lnTo>
                  <a:lnTo>
                    <a:pt x="3412" y="5118"/>
                  </a:lnTo>
                  <a:lnTo>
                    <a:pt x="3470" y="5079"/>
                  </a:lnTo>
                  <a:lnTo>
                    <a:pt x="3528" y="5041"/>
                  </a:lnTo>
                  <a:lnTo>
                    <a:pt x="3567" y="4982"/>
                  </a:lnTo>
                  <a:lnTo>
                    <a:pt x="3587" y="4924"/>
                  </a:lnTo>
                  <a:lnTo>
                    <a:pt x="3606" y="4866"/>
                  </a:lnTo>
                  <a:lnTo>
                    <a:pt x="3625" y="4789"/>
                  </a:lnTo>
                  <a:lnTo>
                    <a:pt x="3625" y="117"/>
                  </a:lnTo>
                  <a:lnTo>
                    <a:pt x="3606" y="78"/>
                  </a:lnTo>
                  <a:lnTo>
                    <a:pt x="3587" y="39"/>
                  </a:lnTo>
                  <a:lnTo>
                    <a:pt x="3548" y="20"/>
                  </a:lnTo>
                  <a:lnTo>
                    <a:pt x="35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93" name="Google Shape;1893;p42"/>
            <p:cNvSpPr/>
            <p:nvPr/>
          </p:nvSpPr>
          <p:spPr>
            <a:xfrm>
              <a:off x="5509550" y="238125"/>
              <a:ext cx="204050" cy="187075"/>
            </a:xfrm>
            <a:custGeom>
              <a:avLst/>
              <a:gdLst/>
              <a:ahLst/>
              <a:cxnLst/>
              <a:rect l="l" t="t" r="r" b="b"/>
              <a:pathLst>
                <a:path w="8162" h="7483" extrusionOk="0">
                  <a:moveTo>
                    <a:pt x="272" y="0"/>
                  </a:moveTo>
                  <a:lnTo>
                    <a:pt x="214" y="19"/>
                  </a:lnTo>
                  <a:lnTo>
                    <a:pt x="155" y="58"/>
                  </a:lnTo>
                  <a:lnTo>
                    <a:pt x="97" y="97"/>
                  </a:lnTo>
                  <a:lnTo>
                    <a:pt x="58" y="155"/>
                  </a:lnTo>
                  <a:lnTo>
                    <a:pt x="20" y="213"/>
                  </a:lnTo>
                  <a:lnTo>
                    <a:pt x="0" y="271"/>
                  </a:lnTo>
                  <a:lnTo>
                    <a:pt x="0" y="349"/>
                  </a:lnTo>
                  <a:lnTo>
                    <a:pt x="0" y="7134"/>
                  </a:lnTo>
                  <a:lnTo>
                    <a:pt x="0" y="7211"/>
                  </a:lnTo>
                  <a:lnTo>
                    <a:pt x="20" y="7269"/>
                  </a:lnTo>
                  <a:lnTo>
                    <a:pt x="58" y="7327"/>
                  </a:lnTo>
                  <a:lnTo>
                    <a:pt x="97" y="7386"/>
                  </a:lnTo>
                  <a:lnTo>
                    <a:pt x="155" y="7424"/>
                  </a:lnTo>
                  <a:lnTo>
                    <a:pt x="214" y="7463"/>
                  </a:lnTo>
                  <a:lnTo>
                    <a:pt x="272" y="7483"/>
                  </a:lnTo>
                  <a:lnTo>
                    <a:pt x="698" y="7483"/>
                  </a:lnTo>
                  <a:lnTo>
                    <a:pt x="737" y="7444"/>
                  </a:lnTo>
                  <a:lnTo>
                    <a:pt x="756" y="7424"/>
                  </a:lnTo>
                  <a:lnTo>
                    <a:pt x="756" y="7366"/>
                  </a:lnTo>
                  <a:lnTo>
                    <a:pt x="756" y="7327"/>
                  </a:lnTo>
                  <a:lnTo>
                    <a:pt x="737" y="7289"/>
                  </a:lnTo>
                  <a:lnTo>
                    <a:pt x="698" y="7269"/>
                  </a:lnTo>
                  <a:lnTo>
                    <a:pt x="640" y="7250"/>
                  </a:lnTo>
                  <a:lnTo>
                    <a:pt x="310" y="7250"/>
                  </a:lnTo>
                  <a:lnTo>
                    <a:pt x="272" y="7231"/>
                  </a:lnTo>
                  <a:lnTo>
                    <a:pt x="252" y="7192"/>
                  </a:lnTo>
                  <a:lnTo>
                    <a:pt x="233" y="7134"/>
                  </a:lnTo>
                  <a:lnTo>
                    <a:pt x="233" y="349"/>
                  </a:lnTo>
                  <a:lnTo>
                    <a:pt x="252" y="291"/>
                  </a:lnTo>
                  <a:lnTo>
                    <a:pt x="272" y="271"/>
                  </a:lnTo>
                  <a:lnTo>
                    <a:pt x="310" y="233"/>
                  </a:lnTo>
                  <a:lnTo>
                    <a:pt x="7851" y="233"/>
                  </a:lnTo>
                  <a:lnTo>
                    <a:pt x="7890" y="271"/>
                  </a:lnTo>
                  <a:lnTo>
                    <a:pt x="7909" y="291"/>
                  </a:lnTo>
                  <a:lnTo>
                    <a:pt x="7929" y="349"/>
                  </a:lnTo>
                  <a:lnTo>
                    <a:pt x="7929" y="1745"/>
                  </a:lnTo>
                  <a:lnTo>
                    <a:pt x="7929" y="1783"/>
                  </a:lnTo>
                  <a:lnTo>
                    <a:pt x="7967" y="1822"/>
                  </a:lnTo>
                  <a:lnTo>
                    <a:pt x="8006" y="1842"/>
                  </a:lnTo>
                  <a:lnTo>
                    <a:pt x="8045" y="1861"/>
                  </a:lnTo>
                  <a:lnTo>
                    <a:pt x="8084" y="1842"/>
                  </a:lnTo>
                  <a:lnTo>
                    <a:pt x="8123" y="1822"/>
                  </a:lnTo>
                  <a:lnTo>
                    <a:pt x="8142" y="1783"/>
                  </a:lnTo>
                  <a:lnTo>
                    <a:pt x="8161" y="1745"/>
                  </a:lnTo>
                  <a:lnTo>
                    <a:pt x="8161" y="349"/>
                  </a:lnTo>
                  <a:lnTo>
                    <a:pt x="8142" y="271"/>
                  </a:lnTo>
                  <a:lnTo>
                    <a:pt x="8123" y="213"/>
                  </a:lnTo>
                  <a:lnTo>
                    <a:pt x="8103" y="155"/>
                  </a:lnTo>
                  <a:lnTo>
                    <a:pt x="8064" y="97"/>
                  </a:lnTo>
                  <a:lnTo>
                    <a:pt x="8006" y="58"/>
                  </a:lnTo>
                  <a:lnTo>
                    <a:pt x="7948" y="19"/>
                  </a:lnTo>
                  <a:lnTo>
                    <a:pt x="78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94" name="Google Shape;1894;p42"/>
            <p:cNvSpPr/>
            <p:nvPr/>
          </p:nvSpPr>
          <p:spPr>
            <a:xfrm>
              <a:off x="5525525" y="352475"/>
              <a:ext cx="98425" cy="84350"/>
            </a:xfrm>
            <a:custGeom>
              <a:avLst/>
              <a:gdLst/>
              <a:ahLst/>
              <a:cxnLst/>
              <a:rect l="l" t="t" r="r" b="b"/>
              <a:pathLst>
                <a:path w="3937" h="3374" extrusionOk="0">
                  <a:moveTo>
                    <a:pt x="583" y="233"/>
                  </a:moveTo>
                  <a:lnTo>
                    <a:pt x="563" y="408"/>
                  </a:lnTo>
                  <a:lnTo>
                    <a:pt x="331" y="408"/>
                  </a:lnTo>
                  <a:lnTo>
                    <a:pt x="292" y="389"/>
                  </a:lnTo>
                  <a:lnTo>
                    <a:pt x="272" y="369"/>
                  </a:lnTo>
                  <a:lnTo>
                    <a:pt x="253" y="350"/>
                  </a:lnTo>
                  <a:lnTo>
                    <a:pt x="234" y="311"/>
                  </a:lnTo>
                  <a:lnTo>
                    <a:pt x="253" y="272"/>
                  </a:lnTo>
                  <a:lnTo>
                    <a:pt x="272" y="253"/>
                  </a:lnTo>
                  <a:lnTo>
                    <a:pt x="292" y="233"/>
                  </a:lnTo>
                  <a:close/>
                  <a:moveTo>
                    <a:pt x="3645" y="233"/>
                  </a:moveTo>
                  <a:lnTo>
                    <a:pt x="3684" y="253"/>
                  </a:lnTo>
                  <a:lnTo>
                    <a:pt x="3703" y="272"/>
                  </a:lnTo>
                  <a:lnTo>
                    <a:pt x="3703" y="311"/>
                  </a:lnTo>
                  <a:lnTo>
                    <a:pt x="3703" y="350"/>
                  </a:lnTo>
                  <a:lnTo>
                    <a:pt x="3684" y="369"/>
                  </a:lnTo>
                  <a:lnTo>
                    <a:pt x="3645" y="389"/>
                  </a:lnTo>
                  <a:lnTo>
                    <a:pt x="3626" y="408"/>
                  </a:lnTo>
                  <a:lnTo>
                    <a:pt x="3451" y="408"/>
                  </a:lnTo>
                  <a:lnTo>
                    <a:pt x="3451" y="233"/>
                  </a:lnTo>
                  <a:close/>
                  <a:moveTo>
                    <a:pt x="2114" y="233"/>
                  </a:moveTo>
                  <a:lnTo>
                    <a:pt x="2269" y="3141"/>
                  </a:lnTo>
                  <a:lnTo>
                    <a:pt x="505" y="3141"/>
                  </a:lnTo>
                  <a:lnTo>
                    <a:pt x="505" y="3122"/>
                  </a:lnTo>
                  <a:lnTo>
                    <a:pt x="815" y="233"/>
                  </a:lnTo>
                  <a:close/>
                  <a:moveTo>
                    <a:pt x="2637" y="233"/>
                  </a:moveTo>
                  <a:lnTo>
                    <a:pt x="2870" y="3141"/>
                  </a:lnTo>
                  <a:lnTo>
                    <a:pt x="2502" y="3141"/>
                  </a:lnTo>
                  <a:lnTo>
                    <a:pt x="2347" y="233"/>
                  </a:lnTo>
                  <a:close/>
                  <a:moveTo>
                    <a:pt x="3199" y="233"/>
                  </a:moveTo>
                  <a:lnTo>
                    <a:pt x="3510" y="3122"/>
                  </a:lnTo>
                  <a:lnTo>
                    <a:pt x="3510" y="3141"/>
                  </a:lnTo>
                  <a:lnTo>
                    <a:pt x="3103" y="3141"/>
                  </a:lnTo>
                  <a:lnTo>
                    <a:pt x="2870" y="233"/>
                  </a:lnTo>
                  <a:close/>
                  <a:moveTo>
                    <a:pt x="272" y="1"/>
                  </a:moveTo>
                  <a:lnTo>
                    <a:pt x="214" y="20"/>
                  </a:lnTo>
                  <a:lnTo>
                    <a:pt x="156" y="59"/>
                  </a:lnTo>
                  <a:lnTo>
                    <a:pt x="98" y="98"/>
                  </a:lnTo>
                  <a:lnTo>
                    <a:pt x="59" y="137"/>
                  </a:lnTo>
                  <a:lnTo>
                    <a:pt x="40" y="195"/>
                  </a:lnTo>
                  <a:lnTo>
                    <a:pt x="20" y="253"/>
                  </a:lnTo>
                  <a:lnTo>
                    <a:pt x="1" y="311"/>
                  </a:lnTo>
                  <a:lnTo>
                    <a:pt x="20" y="389"/>
                  </a:lnTo>
                  <a:lnTo>
                    <a:pt x="40" y="447"/>
                  </a:lnTo>
                  <a:lnTo>
                    <a:pt x="59" y="485"/>
                  </a:lnTo>
                  <a:lnTo>
                    <a:pt x="98" y="544"/>
                  </a:lnTo>
                  <a:lnTo>
                    <a:pt x="156" y="582"/>
                  </a:lnTo>
                  <a:lnTo>
                    <a:pt x="214" y="602"/>
                  </a:lnTo>
                  <a:lnTo>
                    <a:pt x="272" y="621"/>
                  </a:lnTo>
                  <a:lnTo>
                    <a:pt x="331" y="641"/>
                  </a:lnTo>
                  <a:lnTo>
                    <a:pt x="524" y="641"/>
                  </a:lnTo>
                  <a:lnTo>
                    <a:pt x="272" y="3083"/>
                  </a:lnTo>
                  <a:lnTo>
                    <a:pt x="272" y="3199"/>
                  </a:lnTo>
                  <a:lnTo>
                    <a:pt x="331" y="3296"/>
                  </a:lnTo>
                  <a:lnTo>
                    <a:pt x="369" y="3335"/>
                  </a:lnTo>
                  <a:lnTo>
                    <a:pt x="427" y="3354"/>
                  </a:lnTo>
                  <a:lnTo>
                    <a:pt x="486" y="3374"/>
                  </a:lnTo>
                  <a:lnTo>
                    <a:pt x="3529" y="3374"/>
                  </a:lnTo>
                  <a:lnTo>
                    <a:pt x="3587" y="3354"/>
                  </a:lnTo>
                  <a:lnTo>
                    <a:pt x="3645" y="3335"/>
                  </a:lnTo>
                  <a:lnTo>
                    <a:pt x="3684" y="3296"/>
                  </a:lnTo>
                  <a:lnTo>
                    <a:pt x="3742" y="3199"/>
                  </a:lnTo>
                  <a:lnTo>
                    <a:pt x="3742" y="3083"/>
                  </a:lnTo>
                  <a:lnTo>
                    <a:pt x="3490" y="641"/>
                  </a:lnTo>
                  <a:lnTo>
                    <a:pt x="3626" y="641"/>
                  </a:lnTo>
                  <a:lnTo>
                    <a:pt x="3684" y="621"/>
                  </a:lnTo>
                  <a:lnTo>
                    <a:pt x="3742" y="602"/>
                  </a:lnTo>
                  <a:lnTo>
                    <a:pt x="3800" y="582"/>
                  </a:lnTo>
                  <a:lnTo>
                    <a:pt x="3839" y="544"/>
                  </a:lnTo>
                  <a:lnTo>
                    <a:pt x="3878" y="485"/>
                  </a:lnTo>
                  <a:lnTo>
                    <a:pt x="3917" y="447"/>
                  </a:lnTo>
                  <a:lnTo>
                    <a:pt x="3936" y="389"/>
                  </a:lnTo>
                  <a:lnTo>
                    <a:pt x="3936" y="311"/>
                  </a:lnTo>
                  <a:lnTo>
                    <a:pt x="3936" y="253"/>
                  </a:lnTo>
                  <a:lnTo>
                    <a:pt x="3917" y="195"/>
                  </a:lnTo>
                  <a:lnTo>
                    <a:pt x="3878" y="137"/>
                  </a:lnTo>
                  <a:lnTo>
                    <a:pt x="3839" y="98"/>
                  </a:lnTo>
                  <a:lnTo>
                    <a:pt x="3800" y="59"/>
                  </a:lnTo>
                  <a:lnTo>
                    <a:pt x="3742" y="20"/>
                  </a:lnTo>
                  <a:lnTo>
                    <a:pt x="36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95" name="Google Shape;1895;p42"/>
            <p:cNvSpPr/>
            <p:nvPr/>
          </p:nvSpPr>
          <p:spPr>
            <a:xfrm>
              <a:off x="5638950" y="352475"/>
              <a:ext cx="26175" cy="26200"/>
            </a:xfrm>
            <a:custGeom>
              <a:avLst/>
              <a:gdLst/>
              <a:ahLst/>
              <a:cxnLst/>
              <a:rect l="l" t="t" r="r" b="b"/>
              <a:pathLst>
                <a:path w="1047" h="1048" extrusionOk="0">
                  <a:moveTo>
                    <a:pt x="814" y="233"/>
                  </a:moveTo>
                  <a:lnTo>
                    <a:pt x="814" y="815"/>
                  </a:lnTo>
                  <a:lnTo>
                    <a:pt x="233" y="815"/>
                  </a:lnTo>
                  <a:lnTo>
                    <a:pt x="233" y="233"/>
                  </a:lnTo>
                  <a:close/>
                  <a:moveTo>
                    <a:pt x="213" y="1"/>
                  </a:moveTo>
                  <a:lnTo>
                    <a:pt x="136" y="20"/>
                  </a:lnTo>
                  <a:lnTo>
                    <a:pt x="58" y="59"/>
                  </a:lnTo>
                  <a:lnTo>
                    <a:pt x="19" y="137"/>
                  </a:lnTo>
                  <a:lnTo>
                    <a:pt x="0" y="214"/>
                  </a:lnTo>
                  <a:lnTo>
                    <a:pt x="0" y="815"/>
                  </a:lnTo>
                  <a:lnTo>
                    <a:pt x="19" y="912"/>
                  </a:lnTo>
                  <a:lnTo>
                    <a:pt x="58" y="970"/>
                  </a:lnTo>
                  <a:lnTo>
                    <a:pt x="136" y="1028"/>
                  </a:lnTo>
                  <a:lnTo>
                    <a:pt x="213" y="1048"/>
                  </a:lnTo>
                  <a:lnTo>
                    <a:pt x="814" y="1048"/>
                  </a:lnTo>
                  <a:lnTo>
                    <a:pt x="911" y="1028"/>
                  </a:lnTo>
                  <a:lnTo>
                    <a:pt x="969" y="970"/>
                  </a:lnTo>
                  <a:lnTo>
                    <a:pt x="1027" y="912"/>
                  </a:lnTo>
                  <a:lnTo>
                    <a:pt x="1047" y="815"/>
                  </a:lnTo>
                  <a:lnTo>
                    <a:pt x="1047" y="214"/>
                  </a:lnTo>
                  <a:lnTo>
                    <a:pt x="1027" y="137"/>
                  </a:lnTo>
                  <a:lnTo>
                    <a:pt x="969" y="59"/>
                  </a:lnTo>
                  <a:lnTo>
                    <a:pt x="911" y="20"/>
                  </a:lnTo>
                  <a:lnTo>
                    <a:pt x="8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96" name="Google Shape;1896;p42"/>
            <p:cNvSpPr/>
            <p:nvPr/>
          </p:nvSpPr>
          <p:spPr>
            <a:xfrm>
              <a:off x="5670925" y="352475"/>
              <a:ext cx="26675" cy="26200"/>
            </a:xfrm>
            <a:custGeom>
              <a:avLst/>
              <a:gdLst/>
              <a:ahLst/>
              <a:cxnLst/>
              <a:rect l="l" t="t" r="r" b="b"/>
              <a:pathLst>
                <a:path w="1067" h="1048" extrusionOk="0">
                  <a:moveTo>
                    <a:pt x="834" y="233"/>
                  </a:moveTo>
                  <a:lnTo>
                    <a:pt x="834" y="815"/>
                  </a:lnTo>
                  <a:lnTo>
                    <a:pt x="233" y="815"/>
                  </a:lnTo>
                  <a:lnTo>
                    <a:pt x="233" y="233"/>
                  </a:lnTo>
                  <a:close/>
                  <a:moveTo>
                    <a:pt x="233" y="1"/>
                  </a:moveTo>
                  <a:lnTo>
                    <a:pt x="155" y="20"/>
                  </a:lnTo>
                  <a:lnTo>
                    <a:pt x="78" y="59"/>
                  </a:lnTo>
                  <a:lnTo>
                    <a:pt x="20" y="137"/>
                  </a:lnTo>
                  <a:lnTo>
                    <a:pt x="0" y="214"/>
                  </a:lnTo>
                  <a:lnTo>
                    <a:pt x="0" y="815"/>
                  </a:lnTo>
                  <a:lnTo>
                    <a:pt x="20" y="912"/>
                  </a:lnTo>
                  <a:lnTo>
                    <a:pt x="78" y="970"/>
                  </a:lnTo>
                  <a:lnTo>
                    <a:pt x="155" y="1028"/>
                  </a:lnTo>
                  <a:lnTo>
                    <a:pt x="233" y="1048"/>
                  </a:lnTo>
                  <a:lnTo>
                    <a:pt x="834" y="1048"/>
                  </a:lnTo>
                  <a:lnTo>
                    <a:pt x="911" y="1028"/>
                  </a:lnTo>
                  <a:lnTo>
                    <a:pt x="989" y="970"/>
                  </a:lnTo>
                  <a:lnTo>
                    <a:pt x="1047" y="912"/>
                  </a:lnTo>
                  <a:lnTo>
                    <a:pt x="1067" y="815"/>
                  </a:lnTo>
                  <a:lnTo>
                    <a:pt x="1067" y="214"/>
                  </a:lnTo>
                  <a:lnTo>
                    <a:pt x="1047" y="137"/>
                  </a:lnTo>
                  <a:lnTo>
                    <a:pt x="989" y="59"/>
                  </a:lnTo>
                  <a:lnTo>
                    <a:pt x="911" y="20"/>
                  </a:lnTo>
                  <a:lnTo>
                    <a:pt x="8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97" name="Google Shape;1897;p42"/>
            <p:cNvSpPr/>
            <p:nvPr/>
          </p:nvSpPr>
          <p:spPr>
            <a:xfrm>
              <a:off x="5638950" y="383975"/>
              <a:ext cx="26175" cy="26200"/>
            </a:xfrm>
            <a:custGeom>
              <a:avLst/>
              <a:gdLst/>
              <a:ahLst/>
              <a:cxnLst/>
              <a:rect l="l" t="t" r="r" b="b"/>
              <a:pathLst>
                <a:path w="1047" h="1048" extrusionOk="0">
                  <a:moveTo>
                    <a:pt x="814" y="233"/>
                  </a:moveTo>
                  <a:lnTo>
                    <a:pt x="814" y="815"/>
                  </a:lnTo>
                  <a:lnTo>
                    <a:pt x="233" y="815"/>
                  </a:lnTo>
                  <a:lnTo>
                    <a:pt x="233" y="233"/>
                  </a:lnTo>
                  <a:close/>
                  <a:moveTo>
                    <a:pt x="213" y="1"/>
                  </a:moveTo>
                  <a:lnTo>
                    <a:pt x="136" y="20"/>
                  </a:lnTo>
                  <a:lnTo>
                    <a:pt x="58" y="59"/>
                  </a:lnTo>
                  <a:lnTo>
                    <a:pt x="19" y="137"/>
                  </a:lnTo>
                  <a:lnTo>
                    <a:pt x="0" y="233"/>
                  </a:lnTo>
                  <a:lnTo>
                    <a:pt x="0" y="815"/>
                  </a:lnTo>
                  <a:lnTo>
                    <a:pt x="19" y="912"/>
                  </a:lnTo>
                  <a:lnTo>
                    <a:pt x="58" y="989"/>
                  </a:lnTo>
                  <a:lnTo>
                    <a:pt x="136" y="1028"/>
                  </a:lnTo>
                  <a:lnTo>
                    <a:pt x="213" y="1048"/>
                  </a:lnTo>
                  <a:lnTo>
                    <a:pt x="814" y="1048"/>
                  </a:lnTo>
                  <a:lnTo>
                    <a:pt x="911" y="1028"/>
                  </a:lnTo>
                  <a:lnTo>
                    <a:pt x="969" y="989"/>
                  </a:lnTo>
                  <a:lnTo>
                    <a:pt x="1027" y="912"/>
                  </a:lnTo>
                  <a:lnTo>
                    <a:pt x="1047" y="815"/>
                  </a:lnTo>
                  <a:lnTo>
                    <a:pt x="1047" y="233"/>
                  </a:lnTo>
                  <a:lnTo>
                    <a:pt x="1027" y="137"/>
                  </a:lnTo>
                  <a:lnTo>
                    <a:pt x="969" y="59"/>
                  </a:lnTo>
                  <a:lnTo>
                    <a:pt x="911" y="20"/>
                  </a:lnTo>
                  <a:lnTo>
                    <a:pt x="8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98" name="Google Shape;1898;p42"/>
            <p:cNvSpPr/>
            <p:nvPr/>
          </p:nvSpPr>
          <p:spPr>
            <a:xfrm>
              <a:off x="5670925" y="383975"/>
              <a:ext cx="26675" cy="26200"/>
            </a:xfrm>
            <a:custGeom>
              <a:avLst/>
              <a:gdLst/>
              <a:ahLst/>
              <a:cxnLst/>
              <a:rect l="l" t="t" r="r" b="b"/>
              <a:pathLst>
                <a:path w="1067" h="1048" extrusionOk="0">
                  <a:moveTo>
                    <a:pt x="834" y="233"/>
                  </a:moveTo>
                  <a:lnTo>
                    <a:pt x="834" y="815"/>
                  </a:lnTo>
                  <a:lnTo>
                    <a:pt x="233" y="815"/>
                  </a:lnTo>
                  <a:lnTo>
                    <a:pt x="233" y="233"/>
                  </a:lnTo>
                  <a:close/>
                  <a:moveTo>
                    <a:pt x="233" y="1"/>
                  </a:moveTo>
                  <a:lnTo>
                    <a:pt x="155" y="20"/>
                  </a:lnTo>
                  <a:lnTo>
                    <a:pt x="78" y="59"/>
                  </a:lnTo>
                  <a:lnTo>
                    <a:pt x="20" y="137"/>
                  </a:lnTo>
                  <a:lnTo>
                    <a:pt x="0" y="233"/>
                  </a:lnTo>
                  <a:lnTo>
                    <a:pt x="0" y="815"/>
                  </a:lnTo>
                  <a:lnTo>
                    <a:pt x="20" y="912"/>
                  </a:lnTo>
                  <a:lnTo>
                    <a:pt x="78" y="989"/>
                  </a:lnTo>
                  <a:lnTo>
                    <a:pt x="155" y="1028"/>
                  </a:lnTo>
                  <a:lnTo>
                    <a:pt x="233" y="1048"/>
                  </a:lnTo>
                  <a:lnTo>
                    <a:pt x="834" y="1048"/>
                  </a:lnTo>
                  <a:lnTo>
                    <a:pt x="911" y="1028"/>
                  </a:lnTo>
                  <a:lnTo>
                    <a:pt x="989" y="989"/>
                  </a:lnTo>
                  <a:lnTo>
                    <a:pt x="1047" y="912"/>
                  </a:lnTo>
                  <a:lnTo>
                    <a:pt x="1067" y="815"/>
                  </a:lnTo>
                  <a:lnTo>
                    <a:pt x="1067" y="233"/>
                  </a:lnTo>
                  <a:lnTo>
                    <a:pt x="1047" y="137"/>
                  </a:lnTo>
                  <a:lnTo>
                    <a:pt x="989" y="59"/>
                  </a:lnTo>
                  <a:lnTo>
                    <a:pt x="911" y="20"/>
                  </a:lnTo>
                  <a:lnTo>
                    <a:pt x="8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899" name="Google Shape;1899;p42"/>
            <p:cNvSpPr/>
            <p:nvPr/>
          </p:nvSpPr>
          <p:spPr>
            <a:xfrm>
              <a:off x="5525525" y="254600"/>
              <a:ext cx="172075" cy="81925"/>
            </a:xfrm>
            <a:custGeom>
              <a:avLst/>
              <a:gdLst/>
              <a:ahLst/>
              <a:cxnLst/>
              <a:rect l="l" t="t" r="r" b="b"/>
              <a:pathLst>
                <a:path w="6883" h="3277" extrusionOk="0">
                  <a:moveTo>
                    <a:pt x="6572" y="233"/>
                  </a:moveTo>
                  <a:lnTo>
                    <a:pt x="6611" y="252"/>
                  </a:lnTo>
                  <a:lnTo>
                    <a:pt x="6631" y="291"/>
                  </a:lnTo>
                  <a:lnTo>
                    <a:pt x="6650" y="330"/>
                  </a:lnTo>
                  <a:lnTo>
                    <a:pt x="6650" y="2947"/>
                  </a:lnTo>
                  <a:lnTo>
                    <a:pt x="6631" y="2985"/>
                  </a:lnTo>
                  <a:lnTo>
                    <a:pt x="6611" y="3024"/>
                  </a:lnTo>
                  <a:lnTo>
                    <a:pt x="6572" y="3044"/>
                  </a:lnTo>
                  <a:lnTo>
                    <a:pt x="311" y="3044"/>
                  </a:lnTo>
                  <a:lnTo>
                    <a:pt x="272" y="3024"/>
                  </a:lnTo>
                  <a:lnTo>
                    <a:pt x="253" y="2985"/>
                  </a:lnTo>
                  <a:lnTo>
                    <a:pt x="234" y="2947"/>
                  </a:lnTo>
                  <a:lnTo>
                    <a:pt x="234" y="330"/>
                  </a:lnTo>
                  <a:lnTo>
                    <a:pt x="253" y="291"/>
                  </a:lnTo>
                  <a:lnTo>
                    <a:pt x="272" y="252"/>
                  </a:lnTo>
                  <a:lnTo>
                    <a:pt x="311" y="233"/>
                  </a:lnTo>
                  <a:close/>
                  <a:moveTo>
                    <a:pt x="272" y="0"/>
                  </a:moveTo>
                  <a:lnTo>
                    <a:pt x="214" y="19"/>
                  </a:lnTo>
                  <a:lnTo>
                    <a:pt x="156" y="58"/>
                  </a:lnTo>
                  <a:lnTo>
                    <a:pt x="98" y="97"/>
                  </a:lnTo>
                  <a:lnTo>
                    <a:pt x="59" y="136"/>
                  </a:lnTo>
                  <a:lnTo>
                    <a:pt x="40" y="194"/>
                  </a:lnTo>
                  <a:lnTo>
                    <a:pt x="20" y="271"/>
                  </a:lnTo>
                  <a:lnTo>
                    <a:pt x="1" y="330"/>
                  </a:lnTo>
                  <a:lnTo>
                    <a:pt x="1" y="2947"/>
                  </a:lnTo>
                  <a:lnTo>
                    <a:pt x="20" y="3005"/>
                  </a:lnTo>
                  <a:lnTo>
                    <a:pt x="40" y="3082"/>
                  </a:lnTo>
                  <a:lnTo>
                    <a:pt x="59" y="3140"/>
                  </a:lnTo>
                  <a:lnTo>
                    <a:pt x="98" y="3179"/>
                  </a:lnTo>
                  <a:lnTo>
                    <a:pt x="156" y="3218"/>
                  </a:lnTo>
                  <a:lnTo>
                    <a:pt x="214" y="3257"/>
                  </a:lnTo>
                  <a:lnTo>
                    <a:pt x="272" y="3276"/>
                  </a:lnTo>
                  <a:lnTo>
                    <a:pt x="6611" y="3276"/>
                  </a:lnTo>
                  <a:lnTo>
                    <a:pt x="6669" y="3257"/>
                  </a:lnTo>
                  <a:lnTo>
                    <a:pt x="6727" y="3218"/>
                  </a:lnTo>
                  <a:lnTo>
                    <a:pt x="6766" y="3179"/>
                  </a:lnTo>
                  <a:lnTo>
                    <a:pt x="6824" y="3140"/>
                  </a:lnTo>
                  <a:lnTo>
                    <a:pt x="6844" y="3082"/>
                  </a:lnTo>
                  <a:lnTo>
                    <a:pt x="6863" y="3005"/>
                  </a:lnTo>
                  <a:lnTo>
                    <a:pt x="6883" y="2947"/>
                  </a:lnTo>
                  <a:lnTo>
                    <a:pt x="6883" y="330"/>
                  </a:lnTo>
                  <a:lnTo>
                    <a:pt x="6863" y="271"/>
                  </a:lnTo>
                  <a:lnTo>
                    <a:pt x="6844" y="194"/>
                  </a:lnTo>
                  <a:lnTo>
                    <a:pt x="6824" y="136"/>
                  </a:lnTo>
                  <a:lnTo>
                    <a:pt x="6766" y="97"/>
                  </a:lnTo>
                  <a:lnTo>
                    <a:pt x="6727" y="58"/>
                  </a:lnTo>
                  <a:lnTo>
                    <a:pt x="6669" y="19"/>
                  </a:lnTo>
                  <a:lnTo>
                    <a:pt x="6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00" name="Google Shape;1900;p42"/>
            <p:cNvSpPr/>
            <p:nvPr/>
          </p:nvSpPr>
          <p:spPr>
            <a:xfrm>
              <a:off x="5556550" y="278825"/>
              <a:ext cx="27650" cy="34425"/>
            </a:xfrm>
            <a:custGeom>
              <a:avLst/>
              <a:gdLst/>
              <a:ahLst/>
              <a:cxnLst/>
              <a:rect l="l" t="t" r="r" b="b"/>
              <a:pathLst>
                <a:path w="1106" h="1377" extrusionOk="0">
                  <a:moveTo>
                    <a:pt x="563" y="369"/>
                  </a:moveTo>
                  <a:lnTo>
                    <a:pt x="698" y="873"/>
                  </a:lnTo>
                  <a:lnTo>
                    <a:pt x="408" y="873"/>
                  </a:lnTo>
                  <a:lnTo>
                    <a:pt x="563" y="369"/>
                  </a:lnTo>
                  <a:close/>
                  <a:moveTo>
                    <a:pt x="485" y="0"/>
                  </a:moveTo>
                  <a:lnTo>
                    <a:pt x="427" y="20"/>
                  </a:lnTo>
                  <a:lnTo>
                    <a:pt x="388" y="39"/>
                  </a:lnTo>
                  <a:lnTo>
                    <a:pt x="369" y="97"/>
                  </a:lnTo>
                  <a:lnTo>
                    <a:pt x="20" y="1241"/>
                  </a:lnTo>
                  <a:lnTo>
                    <a:pt x="1" y="1260"/>
                  </a:lnTo>
                  <a:lnTo>
                    <a:pt x="20" y="1318"/>
                  </a:lnTo>
                  <a:lnTo>
                    <a:pt x="78" y="1357"/>
                  </a:lnTo>
                  <a:lnTo>
                    <a:pt x="136" y="1377"/>
                  </a:lnTo>
                  <a:lnTo>
                    <a:pt x="253" y="1377"/>
                  </a:lnTo>
                  <a:lnTo>
                    <a:pt x="272" y="1357"/>
                  </a:lnTo>
                  <a:lnTo>
                    <a:pt x="291" y="1318"/>
                  </a:lnTo>
                  <a:lnTo>
                    <a:pt x="350" y="1086"/>
                  </a:lnTo>
                  <a:lnTo>
                    <a:pt x="757" y="1086"/>
                  </a:lnTo>
                  <a:lnTo>
                    <a:pt x="815" y="1318"/>
                  </a:lnTo>
                  <a:lnTo>
                    <a:pt x="834" y="1357"/>
                  </a:lnTo>
                  <a:lnTo>
                    <a:pt x="854" y="1377"/>
                  </a:lnTo>
                  <a:lnTo>
                    <a:pt x="970" y="1377"/>
                  </a:lnTo>
                  <a:lnTo>
                    <a:pt x="1047" y="1357"/>
                  </a:lnTo>
                  <a:lnTo>
                    <a:pt x="1086" y="1318"/>
                  </a:lnTo>
                  <a:lnTo>
                    <a:pt x="1106" y="1260"/>
                  </a:lnTo>
                  <a:lnTo>
                    <a:pt x="1106" y="1241"/>
                  </a:lnTo>
                  <a:lnTo>
                    <a:pt x="737" y="97"/>
                  </a:lnTo>
                  <a:lnTo>
                    <a:pt x="718" y="39"/>
                  </a:lnTo>
                  <a:lnTo>
                    <a:pt x="679" y="20"/>
                  </a:lnTo>
                  <a:lnTo>
                    <a:pt x="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01" name="Google Shape;1901;p42"/>
            <p:cNvSpPr/>
            <p:nvPr/>
          </p:nvSpPr>
          <p:spPr>
            <a:xfrm>
              <a:off x="5595800" y="278825"/>
              <a:ext cx="24750" cy="34425"/>
            </a:xfrm>
            <a:custGeom>
              <a:avLst/>
              <a:gdLst/>
              <a:ahLst/>
              <a:cxnLst/>
              <a:rect l="l" t="t" r="r" b="b"/>
              <a:pathLst>
                <a:path w="990" h="1377" extrusionOk="0">
                  <a:moveTo>
                    <a:pt x="98" y="0"/>
                  </a:moveTo>
                  <a:lnTo>
                    <a:pt x="59" y="20"/>
                  </a:lnTo>
                  <a:lnTo>
                    <a:pt x="20" y="39"/>
                  </a:lnTo>
                  <a:lnTo>
                    <a:pt x="20" y="78"/>
                  </a:lnTo>
                  <a:lnTo>
                    <a:pt x="1" y="136"/>
                  </a:lnTo>
                  <a:lnTo>
                    <a:pt x="20" y="194"/>
                  </a:lnTo>
                  <a:lnTo>
                    <a:pt x="20" y="233"/>
                  </a:lnTo>
                  <a:lnTo>
                    <a:pt x="59" y="252"/>
                  </a:lnTo>
                  <a:lnTo>
                    <a:pt x="98" y="272"/>
                  </a:lnTo>
                  <a:lnTo>
                    <a:pt x="350" y="272"/>
                  </a:lnTo>
                  <a:lnTo>
                    <a:pt x="350" y="1299"/>
                  </a:lnTo>
                  <a:lnTo>
                    <a:pt x="369" y="1338"/>
                  </a:lnTo>
                  <a:lnTo>
                    <a:pt x="408" y="1357"/>
                  </a:lnTo>
                  <a:lnTo>
                    <a:pt x="447" y="1377"/>
                  </a:lnTo>
                  <a:lnTo>
                    <a:pt x="563" y="1377"/>
                  </a:lnTo>
                  <a:lnTo>
                    <a:pt x="602" y="1357"/>
                  </a:lnTo>
                  <a:lnTo>
                    <a:pt x="640" y="1338"/>
                  </a:lnTo>
                  <a:lnTo>
                    <a:pt x="640" y="1299"/>
                  </a:lnTo>
                  <a:lnTo>
                    <a:pt x="640" y="272"/>
                  </a:lnTo>
                  <a:lnTo>
                    <a:pt x="912" y="272"/>
                  </a:lnTo>
                  <a:lnTo>
                    <a:pt x="951" y="252"/>
                  </a:lnTo>
                  <a:lnTo>
                    <a:pt x="970" y="233"/>
                  </a:lnTo>
                  <a:lnTo>
                    <a:pt x="989" y="194"/>
                  </a:lnTo>
                  <a:lnTo>
                    <a:pt x="989" y="136"/>
                  </a:lnTo>
                  <a:lnTo>
                    <a:pt x="989" y="78"/>
                  </a:lnTo>
                  <a:lnTo>
                    <a:pt x="970" y="39"/>
                  </a:lnTo>
                  <a:lnTo>
                    <a:pt x="951" y="20"/>
                  </a:lnTo>
                  <a:lnTo>
                    <a:pt x="9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02" name="Google Shape;1902;p42"/>
            <p:cNvSpPr/>
            <p:nvPr/>
          </p:nvSpPr>
          <p:spPr>
            <a:xfrm>
              <a:off x="5637975" y="278825"/>
              <a:ext cx="28600" cy="34425"/>
            </a:xfrm>
            <a:custGeom>
              <a:avLst/>
              <a:gdLst/>
              <a:ahLst/>
              <a:cxnLst/>
              <a:rect l="l" t="t" r="r" b="b"/>
              <a:pathLst>
                <a:path w="1144" h="1377" extrusionOk="0">
                  <a:moveTo>
                    <a:pt x="136" y="0"/>
                  </a:moveTo>
                  <a:lnTo>
                    <a:pt x="97" y="20"/>
                  </a:lnTo>
                  <a:lnTo>
                    <a:pt x="39" y="39"/>
                  </a:lnTo>
                  <a:lnTo>
                    <a:pt x="0" y="78"/>
                  </a:lnTo>
                  <a:lnTo>
                    <a:pt x="0" y="155"/>
                  </a:lnTo>
                  <a:lnTo>
                    <a:pt x="0" y="1299"/>
                  </a:lnTo>
                  <a:lnTo>
                    <a:pt x="0" y="1338"/>
                  </a:lnTo>
                  <a:lnTo>
                    <a:pt x="39" y="1357"/>
                  </a:lnTo>
                  <a:lnTo>
                    <a:pt x="97" y="1377"/>
                  </a:lnTo>
                  <a:lnTo>
                    <a:pt x="194" y="1377"/>
                  </a:lnTo>
                  <a:lnTo>
                    <a:pt x="252" y="1357"/>
                  </a:lnTo>
                  <a:lnTo>
                    <a:pt x="272" y="1338"/>
                  </a:lnTo>
                  <a:lnTo>
                    <a:pt x="291" y="1299"/>
                  </a:lnTo>
                  <a:lnTo>
                    <a:pt x="291" y="562"/>
                  </a:lnTo>
                  <a:lnTo>
                    <a:pt x="465" y="892"/>
                  </a:lnTo>
                  <a:lnTo>
                    <a:pt x="504" y="931"/>
                  </a:lnTo>
                  <a:lnTo>
                    <a:pt x="562" y="950"/>
                  </a:lnTo>
                  <a:lnTo>
                    <a:pt x="621" y="931"/>
                  </a:lnTo>
                  <a:lnTo>
                    <a:pt x="659" y="892"/>
                  </a:lnTo>
                  <a:lnTo>
                    <a:pt x="834" y="582"/>
                  </a:lnTo>
                  <a:lnTo>
                    <a:pt x="834" y="1299"/>
                  </a:lnTo>
                  <a:lnTo>
                    <a:pt x="853" y="1338"/>
                  </a:lnTo>
                  <a:lnTo>
                    <a:pt x="892" y="1357"/>
                  </a:lnTo>
                  <a:lnTo>
                    <a:pt x="931" y="1377"/>
                  </a:lnTo>
                  <a:lnTo>
                    <a:pt x="1047" y="1377"/>
                  </a:lnTo>
                  <a:lnTo>
                    <a:pt x="1086" y="1357"/>
                  </a:lnTo>
                  <a:lnTo>
                    <a:pt x="1125" y="1338"/>
                  </a:lnTo>
                  <a:lnTo>
                    <a:pt x="1144" y="1299"/>
                  </a:lnTo>
                  <a:lnTo>
                    <a:pt x="1144" y="155"/>
                  </a:lnTo>
                  <a:lnTo>
                    <a:pt x="1125" y="78"/>
                  </a:lnTo>
                  <a:lnTo>
                    <a:pt x="1086" y="39"/>
                  </a:lnTo>
                  <a:lnTo>
                    <a:pt x="1047" y="20"/>
                  </a:lnTo>
                  <a:lnTo>
                    <a:pt x="989" y="0"/>
                  </a:lnTo>
                  <a:lnTo>
                    <a:pt x="911" y="0"/>
                  </a:lnTo>
                  <a:lnTo>
                    <a:pt x="873" y="20"/>
                  </a:lnTo>
                  <a:lnTo>
                    <a:pt x="814" y="78"/>
                  </a:lnTo>
                  <a:lnTo>
                    <a:pt x="756" y="155"/>
                  </a:lnTo>
                  <a:lnTo>
                    <a:pt x="562" y="485"/>
                  </a:lnTo>
                  <a:lnTo>
                    <a:pt x="369" y="155"/>
                  </a:lnTo>
                  <a:lnTo>
                    <a:pt x="310" y="78"/>
                  </a:lnTo>
                  <a:lnTo>
                    <a:pt x="272" y="20"/>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grpSp>
      <p:grpSp>
        <p:nvGrpSpPr>
          <p:cNvPr id="1903" name="Google Shape;1903;p42"/>
          <p:cNvGrpSpPr/>
          <p:nvPr/>
        </p:nvGrpSpPr>
        <p:grpSpPr>
          <a:xfrm>
            <a:off x="2583217" y="-1337622"/>
            <a:ext cx="384308" cy="376364"/>
            <a:chOff x="6085750" y="238125"/>
            <a:chExt cx="204050" cy="202575"/>
          </a:xfrm>
        </p:grpSpPr>
        <p:sp>
          <p:nvSpPr>
            <p:cNvPr id="1904" name="Google Shape;1904;p42"/>
            <p:cNvSpPr/>
            <p:nvPr/>
          </p:nvSpPr>
          <p:spPr>
            <a:xfrm>
              <a:off x="6085750" y="238125"/>
              <a:ext cx="204050" cy="202575"/>
            </a:xfrm>
            <a:custGeom>
              <a:avLst/>
              <a:gdLst/>
              <a:ahLst/>
              <a:cxnLst/>
              <a:rect l="l" t="t" r="r" b="b"/>
              <a:pathLst>
                <a:path w="8162" h="8103" extrusionOk="0">
                  <a:moveTo>
                    <a:pt x="4091" y="911"/>
                  </a:moveTo>
                  <a:lnTo>
                    <a:pt x="4130" y="930"/>
                  </a:lnTo>
                  <a:lnTo>
                    <a:pt x="6844" y="2675"/>
                  </a:lnTo>
                  <a:lnTo>
                    <a:pt x="1319" y="2675"/>
                  </a:lnTo>
                  <a:lnTo>
                    <a:pt x="4052" y="930"/>
                  </a:lnTo>
                  <a:lnTo>
                    <a:pt x="4091" y="911"/>
                  </a:lnTo>
                  <a:close/>
                  <a:moveTo>
                    <a:pt x="7134" y="2908"/>
                  </a:moveTo>
                  <a:lnTo>
                    <a:pt x="7134" y="3198"/>
                  </a:lnTo>
                  <a:lnTo>
                    <a:pt x="1048" y="3198"/>
                  </a:lnTo>
                  <a:lnTo>
                    <a:pt x="1048" y="2908"/>
                  </a:lnTo>
                  <a:close/>
                  <a:moveTo>
                    <a:pt x="2172" y="3431"/>
                  </a:moveTo>
                  <a:lnTo>
                    <a:pt x="2172" y="3625"/>
                  </a:lnTo>
                  <a:lnTo>
                    <a:pt x="1048" y="3625"/>
                  </a:lnTo>
                  <a:lnTo>
                    <a:pt x="1048" y="3431"/>
                  </a:lnTo>
                  <a:close/>
                  <a:moveTo>
                    <a:pt x="4653" y="3431"/>
                  </a:moveTo>
                  <a:lnTo>
                    <a:pt x="4653" y="3625"/>
                  </a:lnTo>
                  <a:lnTo>
                    <a:pt x="3529" y="3625"/>
                  </a:lnTo>
                  <a:lnTo>
                    <a:pt x="3529" y="3431"/>
                  </a:lnTo>
                  <a:close/>
                  <a:moveTo>
                    <a:pt x="7134" y="3431"/>
                  </a:moveTo>
                  <a:lnTo>
                    <a:pt x="7134" y="3625"/>
                  </a:lnTo>
                  <a:lnTo>
                    <a:pt x="6010" y="3625"/>
                  </a:lnTo>
                  <a:lnTo>
                    <a:pt x="6010" y="3431"/>
                  </a:lnTo>
                  <a:close/>
                  <a:moveTo>
                    <a:pt x="4498" y="3858"/>
                  </a:moveTo>
                  <a:lnTo>
                    <a:pt x="4498" y="4013"/>
                  </a:lnTo>
                  <a:lnTo>
                    <a:pt x="4401" y="4013"/>
                  </a:lnTo>
                  <a:lnTo>
                    <a:pt x="4362" y="4032"/>
                  </a:lnTo>
                  <a:lnTo>
                    <a:pt x="4324" y="4051"/>
                  </a:lnTo>
                  <a:lnTo>
                    <a:pt x="4304" y="4090"/>
                  </a:lnTo>
                  <a:lnTo>
                    <a:pt x="4285" y="4129"/>
                  </a:lnTo>
                  <a:lnTo>
                    <a:pt x="4285" y="6688"/>
                  </a:lnTo>
                  <a:lnTo>
                    <a:pt x="4304" y="6746"/>
                  </a:lnTo>
                  <a:lnTo>
                    <a:pt x="4324" y="6765"/>
                  </a:lnTo>
                  <a:lnTo>
                    <a:pt x="4362" y="6804"/>
                  </a:lnTo>
                  <a:lnTo>
                    <a:pt x="4498" y="6804"/>
                  </a:lnTo>
                  <a:lnTo>
                    <a:pt x="4498" y="6979"/>
                  </a:lnTo>
                  <a:lnTo>
                    <a:pt x="3684" y="6979"/>
                  </a:lnTo>
                  <a:lnTo>
                    <a:pt x="3684" y="6804"/>
                  </a:lnTo>
                  <a:lnTo>
                    <a:pt x="3820" y="6804"/>
                  </a:lnTo>
                  <a:lnTo>
                    <a:pt x="3858" y="6765"/>
                  </a:lnTo>
                  <a:lnTo>
                    <a:pt x="3878" y="6746"/>
                  </a:lnTo>
                  <a:lnTo>
                    <a:pt x="3878" y="6688"/>
                  </a:lnTo>
                  <a:lnTo>
                    <a:pt x="3878" y="4129"/>
                  </a:lnTo>
                  <a:lnTo>
                    <a:pt x="3878" y="4090"/>
                  </a:lnTo>
                  <a:lnTo>
                    <a:pt x="3858" y="4051"/>
                  </a:lnTo>
                  <a:lnTo>
                    <a:pt x="3820" y="4032"/>
                  </a:lnTo>
                  <a:lnTo>
                    <a:pt x="3761" y="4013"/>
                  </a:lnTo>
                  <a:lnTo>
                    <a:pt x="3684" y="4013"/>
                  </a:lnTo>
                  <a:lnTo>
                    <a:pt x="3684" y="3858"/>
                  </a:lnTo>
                  <a:close/>
                  <a:moveTo>
                    <a:pt x="6979" y="3858"/>
                  </a:moveTo>
                  <a:lnTo>
                    <a:pt x="6979" y="4013"/>
                  </a:lnTo>
                  <a:lnTo>
                    <a:pt x="6882" y="4013"/>
                  </a:lnTo>
                  <a:lnTo>
                    <a:pt x="6844" y="4032"/>
                  </a:lnTo>
                  <a:lnTo>
                    <a:pt x="6805" y="4051"/>
                  </a:lnTo>
                  <a:lnTo>
                    <a:pt x="6785" y="4090"/>
                  </a:lnTo>
                  <a:lnTo>
                    <a:pt x="6766" y="4129"/>
                  </a:lnTo>
                  <a:lnTo>
                    <a:pt x="6766" y="6688"/>
                  </a:lnTo>
                  <a:lnTo>
                    <a:pt x="6785" y="6746"/>
                  </a:lnTo>
                  <a:lnTo>
                    <a:pt x="6805" y="6765"/>
                  </a:lnTo>
                  <a:lnTo>
                    <a:pt x="6844" y="6804"/>
                  </a:lnTo>
                  <a:lnTo>
                    <a:pt x="6979" y="6804"/>
                  </a:lnTo>
                  <a:lnTo>
                    <a:pt x="6979" y="6979"/>
                  </a:lnTo>
                  <a:lnTo>
                    <a:pt x="6165" y="6979"/>
                  </a:lnTo>
                  <a:lnTo>
                    <a:pt x="6165" y="6804"/>
                  </a:lnTo>
                  <a:lnTo>
                    <a:pt x="6301" y="6804"/>
                  </a:lnTo>
                  <a:lnTo>
                    <a:pt x="6340" y="6765"/>
                  </a:lnTo>
                  <a:lnTo>
                    <a:pt x="6359" y="6746"/>
                  </a:lnTo>
                  <a:lnTo>
                    <a:pt x="6359" y="6688"/>
                  </a:lnTo>
                  <a:lnTo>
                    <a:pt x="6359" y="4129"/>
                  </a:lnTo>
                  <a:lnTo>
                    <a:pt x="6359" y="4090"/>
                  </a:lnTo>
                  <a:lnTo>
                    <a:pt x="6340" y="4051"/>
                  </a:lnTo>
                  <a:lnTo>
                    <a:pt x="6301" y="4032"/>
                  </a:lnTo>
                  <a:lnTo>
                    <a:pt x="6243" y="4013"/>
                  </a:lnTo>
                  <a:lnTo>
                    <a:pt x="6165" y="4013"/>
                  </a:lnTo>
                  <a:lnTo>
                    <a:pt x="6165" y="3858"/>
                  </a:lnTo>
                  <a:close/>
                  <a:moveTo>
                    <a:pt x="2172" y="7211"/>
                  </a:moveTo>
                  <a:lnTo>
                    <a:pt x="2172" y="7386"/>
                  </a:lnTo>
                  <a:lnTo>
                    <a:pt x="1048" y="7386"/>
                  </a:lnTo>
                  <a:lnTo>
                    <a:pt x="1048" y="7211"/>
                  </a:lnTo>
                  <a:close/>
                  <a:moveTo>
                    <a:pt x="3296" y="3431"/>
                  </a:moveTo>
                  <a:lnTo>
                    <a:pt x="3296" y="3664"/>
                  </a:lnTo>
                  <a:lnTo>
                    <a:pt x="3296" y="3722"/>
                  </a:lnTo>
                  <a:lnTo>
                    <a:pt x="3335" y="3780"/>
                  </a:lnTo>
                  <a:lnTo>
                    <a:pt x="3393" y="3819"/>
                  </a:lnTo>
                  <a:lnTo>
                    <a:pt x="3451" y="3858"/>
                  </a:lnTo>
                  <a:lnTo>
                    <a:pt x="3451" y="4051"/>
                  </a:lnTo>
                  <a:lnTo>
                    <a:pt x="3451" y="4129"/>
                  </a:lnTo>
                  <a:lnTo>
                    <a:pt x="3509" y="4187"/>
                  </a:lnTo>
                  <a:lnTo>
                    <a:pt x="3568" y="4226"/>
                  </a:lnTo>
                  <a:lnTo>
                    <a:pt x="3645" y="4245"/>
                  </a:lnTo>
                  <a:lnTo>
                    <a:pt x="3645" y="6571"/>
                  </a:lnTo>
                  <a:lnTo>
                    <a:pt x="3568" y="6591"/>
                  </a:lnTo>
                  <a:lnTo>
                    <a:pt x="3509" y="6630"/>
                  </a:lnTo>
                  <a:lnTo>
                    <a:pt x="3451" y="6688"/>
                  </a:lnTo>
                  <a:lnTo>
                    <a:pt x="3451" y="6765"/>
                  </a:lnTo>
                  <a:lnTo>
                    <a:pt x="3451" y="6979"/>
                  </a:lnTo>
                  <a:lnTo>
                    <a:pt x="3393" y="6998"/>
                  </a:lnTo>
                  <a:lnTo>
                    <a:pt x="3335" y="7037"/>
                  </a:lnTo>
                  <a:lnTo>
                    <a:pt x="3296" y="7095"/>
                  </a:lnTo>
                  <a:lnTo>
                    <a:pt x="3296" y="7153"/>
                  </a:lnTo>
                  <a:lnTo>
                    <a:pt x="3296" y="7386"/>
                  </a:lnTo>
                  <a:lnTo>
                    <a:pt x="2404" y="7386"/>
                  </a:lnTo>
                  <a:lnTo>
                    <a:pt x="2404" y="7153"/>
                  </a:lnTo>
                  <a:lnTo>
                    <a:pt x="2385" y="7095"/>
                  </a:lnTo>
                  <a:lnTo>
                    <a:pt x="2366" y="7037"/>
                  </a:lnTo>
                  <a:lnTo>
                    <a:pt x="2308" y="6998"/>
                  </a:lnTo>
                  <a:lnTo>
                    <a:pt x="2249" y="6979"/>
                  </a:lnTo>
                  <a:lnTo>
                    <a:pt x="2249" y="6765"/>
                  </a:lnTo>
                  <a:lnTo>
                    <a:pt x="2230" y="6688"/>
                  </a:lnTo>
                  <a:lnTo>
                    <a:pt x="2191" y="6630"/>
                  </a:lnTo>
                  <a:lnTo>
                    <a:pt x="2133" y="6591"/>
                  </a:lnTo>
                  <a:lnTo>
                    <a:pt x="2056" y="6571"/>
                  </a:lnTo>
                  <a:lnTo>
                    <a:pt x="2036" y="6571"/>
                  </a:lnTo>
                  <a:lnTo>
                    <a:pt x="2036" y="4245"/>
                  </a:lnTo>
                  <a:lnTo>
                    <a:pt x="2056" y="4245"/>
                  </a:lnTo>
                  <a:lnTo>
                    <a:pt x="2133" y="4226"/>
                  </a:lnTo>
                  <a:lnTo>
                    <a:pt x="2191" y="4187"/>
                  </a:lnTo>
                  <a:lnTo>
                    <a:pt x="2230" y="4129"/>
                  </a:lnTo>
                  <a:lnTo>
                    <a:pt x="2249" y="4051"/>
                  </a:lnTo>
                  <a:lnTo>
                    <a:pt x="2249" y="3858"/>
                  </a:lnTo>
                  <a:lnTo>
                    <a:pt x="2308" y="3819"/>
                  </a:lnTo>
                  <a:lnTo>
                    <a:pt x="2366" y="3780"/>
                  </a:lnTo>
                  <a:lnTo>
                    <a:pt x="2385" y="3722"/>
                  </a:lnTo>
                  <a:lnTo>
                    <a:pt x="2404" y="3664"/>
                  </a:lnTo>
                  <a:lnTo>
                    <a:pt x="2404" y="3431"/>
                  </a:lnTo>
                  <a:close/>
                  <a:moveTo>
                    <a:pt x="4653" y="7211"/>
                  </a:moveTo>
                  <a:lnTo>
                    <a:pt x="4653" y="7386"/>
                  </a:lnTo>
                  <a:lnTo>
                    <a:pt x="3529" y="7386"/>
                  </a:lnTo>
                  <a:lnTo>
                    <a:pt x="3529" y="7211"/>
                  </a:lnTo>
                  <a:close/>
                  <a:moveTo>
                    <a:pt x="5777" y="3431"/>
                  </a:moveTo>
                  <a:lnTo>
                    <a:pt x="5777" y="3664"/>
                  </a:lnTo>
                  <a:lnTo>
                    <a:pt x="5777" y="3722"/>
                  </a:lnTo>
                  <a:lnTo>
                    <a:pt x="5816" y="3780"/>
                  </a:lnTo>
                  <a:lnTo>
                    <a:pt x="5874" y="3819"/>
                  </a:lnTo>
                  <a:lnTo>
                    <a:pt x="5932" y="3858"/>
                  </a:lnTo>
                  <a:lnTo>
                    <a:pt x="5932" y="4051"/>
                  </a:lnTo>
                  <a:lnTo>
                    <a:pt x="5932" y="4129"/>
                  </a:lnTo>
                  <a:lnTo>
                    <a:pt x="5991" y="4187"/>
                  </a:lnTo>
                  <a:lnTo>
                    <a:pt x="6049" y="4226"/>
                  </a:lnTo>
                  <a:lnTo>
                    <a:pt x="6126" y="4245"/>
                  </a:lnTo>
                  <a:lnTo>
                    <a:pt x="6126" y="6571"/>
                  </a:lnTo>
                  <a:lnTo>
                    <a:pt x="6049" y="6591"/>
                  </a:lnTo>
                  <a:lnTo>
                    <a:pt x="5991" y="6630"/>
                  </a:lnTo>
                  <a:lnTo>
                    <a:pt x="5932" y="6688"/>
                  </a:lnTo>
                  <a:lnTo>
                    <a:pt x="5932" y="6765"/>
                  </a:lnTo>
                  <a:lnTo>
                    <a:pt x="5932" y="6979"/>
                  </a:lnTo>
                  <a:lnTo>
                    <a:pt x="5874" y="6998"/>
                  </a:lnTo>
                  <a:lnTo>
                    <a:pt x="5816" y="7037"/>
                  </a:lnTo>
                  <a:lnTo>
                    <a:pt x="5777" y="7095"/>
                  </a:lnTo>
                  <a:lnTo>
                    <a:pt x="5777" y="7153"/>
                  </a:lnTo>
                  <a:lnTo>
                    <a:pt x="5777" y="7386"/>
                  </a:lnTo>
                  <a:lnTo>
                    <a:pt x="4886" y="7386"/>
                  </a:lnTo>
                  <a:lnTo>
                    <a:pt x="4886" y="7153"/>
                  </a:lnTo>
                  <a:lnTo>
                    <a:pt x="4866" y="7095"/>
                  </a:lnTo>
                  <a:lnTo>
                    <a:pt x="4847" y="7037"/>
                  </a:lnTo>
                  <a:lnTo>
                    <a:pt x="4789" y="6998"/>
                  </a:lnTo>
                  <a:lnTo>
                    <a:pt x="4731" y="6979"/>
                  </a:lnTo>
                  <a:lnTo>
                    <a:pt x="4731" y="6765"/>
                  </a:lnTo>
                  <a:lnTo>
                    <a:pt x="4711" y="6688"/>
                  </a:lnTo>
                  <a:lnTo>
                    <a:pt x="4672" y="6630"/>
                  </a:lnTo>
                  <a:lnTo>
                    <a:pt x="4614" y="6591"/>
                  </a:lnTo>
                  <a:lnTo>
                    <a:pt x="4537" y="6571"/>
                  </a:lnTo>
                  <a:lnTo>
                    <a:pt x="4517" y="6571"/>
                  </a:lnTo>
                  <a:lnTo>
                    <a:pt x="4517" y="4245"/>
                  </a:lnTo>
                  <a:lnTo>
                    <a:pt x="4537" y="4245"/>
                  </a:lnTo>
                  <a:lnTo>
                    <a:pt x="4614" y="4226"/>
                  </a:lnTo>
                  <a:lnTo>
                    <a:pt x="4672" y="4187"/>
                  </a:lnTo>
                  <a:lnTo>
                    <a:pt x="4711" y="4129"/>
                  </a:lnTo>
                  <a:lnTo>
                    <a:pt x="4731" y="4051"/>
                  </a:lnTo>
                  <a:lnTo>
                    <a:pt x="4731" y="3858"/>
                  </a:lnTo>
                  <a:lnTo>
                    <a:pt x="4789" y="3819"/>
                  </a:lnTo>
                  <a:lnTo>
                    <a:pt x="4847" y="3780"/>
                  </a:lnTo>
                  <a:lnTo>
                    <a:pt x="4866" y="3722"/>
                  </a:lnTo>
                  <a:lnTo>
                    <a:pt x="4886" y="3664"/>
                  </a:lnTo>
                  <a:lnTo>
                    <a:pt x="4886" y="3431"/>
                  </a:lnTo>
                  <a:close/>
                  <a:moveTo>
                    <a:pt x="7134" y="7211"/>
                  </a:moveTo>
                  <a:lnTo>
                    <a:pt x="7134" y="7386"/>
                  </a:lnTo>
                  <a:lnTo>
                    <a:pt x="6010" y="7386"/>
                  </a:lnTo>
                  <a:lnTo>
                    <a:pt x="6010" y="7211"/>
                  </a:lnTo>
                  <a:close/>
                  <a:moveTo>
                    <a:pt x="7774" y="7618"/>
                  </a:moveTo>
                  <a:lnTo>
                    <a:pt x="7774" y="7870"/>
                  </a:lnTo>
                  <a:lnTo>
                    <a:pt x="408" y="7870"/>
                  </a:lnTo>
                  <a:lnTo>
                    <a:pt x="408" y="7618"/>
                  </a:lnTo>
                  <a:close/>
                  <a:moveTo>
                    <a:pt x="4013" y="0"/>
                  </a:moveTo>
                  <a:lnTo>
                    <a:pt x="3955" y="39"/>
                  </a:lnTo>
                  <a:lnTo>
                    <a:pt x="117" y="2520"/>
                  </a:lnTo>
                  <a:lnTo>
                    <a:pt x="59" y="2559"/>
                  </a:lnTo>
                  <a:lnTo>
                    <a:pt x="20" y="2617"/>
                  </a:lnTo>
                  <a:lnTo>
                    <a:pt x="1" y="2694"/>
                  </a:lnTo>
                  <a:lnTo>
                    <a:pt x="20" y="2753"/>
                  </a:lnTo>
                  <a:lnTo>
                    <a:pt x="40" y="2830"/>
                  </a:lnTo>
                  <a:lnTo>
                    <a:pt x="98" y="2869"/>
                  </a:lnTo>
                  <a:lnTo>
                    <a:pt x="156" y="2908"/>
                  </a:lnTo>
                  <a:lnTo>
                    <a:pt x="815" y="2908"/>
                  </a:lnTo>
                  <a:lnTo>
                    <a:pt x="815" y="3315"/>
                  </a:lnTo>
                  <a:lnTo>
                    <a:pt x="815" y="3664"/>
                  </a:lnTo>
                  <a:lnTo>
                    <a:pt x="815" y="3722"/>
                  </a:lnTo>
                  <a:lnTo>
                    <a:pt x="854" y="3780"/>
                  </a:lnTo>
                  <a:lnTo>
                    <a:pt x="912" y="3819"/>
                  </a:lnTo>
                  <a:lnTo>
                    <a:pt x="970" y="3858"/>
                  </a:lnTo>
                  <a:lnTo>
                    <a:pt x="970" y="4051"/>
                  </a:lnTo>
                  <a:lnTo>
                    <a:pt x="970" y="4129"/>
                  </a:lnTo>
                  <a:lnTo>
                    <a:pt x="1028" y="4187"/>
                  </a:lnTo>
                  <a:lnTo>
                    <a:pt x="1086" y="4226"/>
                  </a:lnTo>
                  <a:lnTo>
                    <a:pt x="1164" y="4245"/>
                  </a:lnTo>
                  <a:lnTo>
                    <a:pt x="1164" y="5660"/>
                  </a:lnTo>
                  <a:lnTo>
                    <a:pt x="1183" y="5719"/>
                  </a:lnTo>
                  <a:lnTo>
                    <a:pt x="1203" y="5757"/>
                  </a:lnTo>
                  <a:lnTo>
                    <a:pt x="1241" y="5777"/>
                  </a:lnTo>
                  <a:lnTo>
                    <a:pt x="1338" y="5777"/>
                  </a:lnTo>
                  <a:lnTo>
                    <a:pt x="1377" y="5757"/>
                  </a:lnTo>
                  <a:lnTo>
                    <a:pt x="1396" y="5719"/>
                  </a:lnTo>
                  <a:lnTo>
                    <a:pt x="1396" y="5660"/>
                  </a:lnTo>
                  <a:lnTo>
                    <a:pt x="1396" y="4129"/>
                  </a:lnTo>
                  <a:lnTo>
                    <a:pt x="1396" y="4090"/>
                  </a:lnTo>
                  <a:lnTo>
                    <a:pt x="1377" y="4051"/>
                  </a:lnTo>
                  <a:lnTo>
                    <a:pt x="1338" y="4032"/>
                  </a:lnTo>
                  <a:lnTo>
                    <a:pt x="1280" y="4013"/>
                  </a:lnTo>
                  <a:lnTo>
                    <a:pt x="1203" y="4013"/>
                  </a:lnTo>
                  <a:lnTo>
                    <a:pt x="1203" y="3858"/>
                  </a:lnTo>
                  <a:lnTo>
                    <a:pt x="2017" y="3858"/>
                  </a:lnTo>
                  <a:lnTo>
                    <a:pt x="2017" y="4013"/>
                  </a:lnTo>
                  <a:lnTo>
                    <a:pt x="1920" y="4013"/>
                  </a:lnTo>
                  <a:lnTo>
                    <a:pt x="1881" y="4032"/>
                  </a:lnTo>
                  <a:lnTo>
                    <a:pt x="1842" y="4051"/>
                  </a:lnTo>
                  <a:lnTo>
                    <a:pt x="1823" y="4090"/>
                  </a:lnTo>
                  <a:lnTo>
                    <a:pt x="1804" y="4129"/>
                  </a:lnTo>
                  <a:lnTo>
                    <a:pt x="1804" y="6688"/>
                  </a:lnTo>
                  <a:lnTo>
                    <a:pt x="1823" y="6746"/>
                  </a:lnTo>
                  <a:lnTo>
                    <a:pt x="1842" y="6765"/>
                  </a:lnTo>
                  <a:lnTo>
                    <a:pt x="1881" y="6804"/>
                  </a:lnTo>
                  <a:lnTo>
                    <a:pt x="2017" y="6804"/>
                  </a:lnTo>
                  <a:lnTo>
                    <a:pt x="2017" y="6979"/>
                  </a:lnTo>
                  <a:lnTo>
                    <a:pt x="1203" y="6979"/>
                  </a:lnTo>
                  <a:lnTo>
                    <a:pt x="1203" y="6804"/>
                  </a:lnTo>
                  <a:lnTo>
                    <a:pt x="1338" y="6804"/>
                  </a:lnTo>
                  <a:lnTo>
                    <a:pt x="1377" y="6765"/>
                  </a:lnTo>
                  <a:lnTo>
                    <a:pt x="1396" y="6746"/>
                  </a:lnTo>
                  <a:lnTo>
                    <a:pt x="1396" y="6688"/>
                  </a:lnTo>
                  <a:lnTo>
                    <a:pt x="1396" y="6397"/>
                  </a:lnTo>
                  <a:lnTo>
                    <a:pt x="1396" y="6358"/>
                  </a:lnTo>
                  <a:lnTo>
                    <a:pt x="1377" y="6319"/>
                  </a:lnTo>
                  <a:lnTo>
                    <a:pt x="1338" y="6281"/>
                  </a:lnTo>
                  <a:lnTo>
                    <a:pt x="1241" y="6281"/>
                  </a:lnTo>
                  <a:lnTo>
                    <a:pt x="1203" y="6319"/>
                  </a:lnTo>
                  <a:lnTo>
                    <a:pt x="1183" y="6358"/>
                  </a:lnTo>
                  <a:lnTo>
                    <a:pt x="1164" y="6397"/>
                  </a:lnTo>
                  <a:lnTo>
                    <a:pt x="1164" y="6571"/>
                  </a:lnTo>
                  <a:lnTo>
                    <a:pt x="1086" y="6591"/>
                  </a:lnTo>
                  <a:lnTo>
                    <a:pt x="1028" y="6630"/>
                  </a:lnTo>
                  <a:lnTo>
                    <a:pt x="970" y="6688"/>
                  </a:lnTo>
                  <a:lnTo>
                    <a:pt x="970" y="6765"/>
                  </a:lnTo>
                  <a:lnTo>
                    <a:pt x="970" y="6979"/>
                  </a:lnTo>
                  <a:lnTo>
                    <a:pt x="912" y="6998"/>
                  </a:lnTo>
                  <a:lnTo>
                    <a:pt x="854" y="7037"/>
                  </a:lnTo>
                  <a:lnTo>
                    <a:pt x="815" y="7095"/>
                  </a:lnTo>
                  <a:lnTo>
                    <a:pt x="815" y="7153"/>
                  </a:lnTo>
                  <a:lnTo>
                    <a:pt x="815" y="7386"/>
                  </a:lnTo>
                  <a:lnTo>
                    <a:pt x="408" y="7386"/>
                  </a:lnTo>
                  <a:lnTo>
                    <a:pt x="311" y="7405"/>
                  </a:lnTo>
                  <a:lnTo>
                    <a:pt x="233" y="7463"/>
                  </a:lnTo>
                  <a:lnTo>
                    <a:pt x="195" y="7541"/>
                  </a:lnTo>
                  <a:lnTo>
                    <a:pt x="175" y="7618"/>
                  </a:lnTo>
                  <a:lnTo>
                    <a:pt x="175" y="7870"/>
                  </a:lnTo>
                  <a:lnTo>
                    <a:pt x="195" y="7967"/>
                  </a:lnTo>
                  <a:lnTo>
                    <a:pt x="233" y="8025"/>
                  </a:lnTo>
                  <a:lnTo>
                    <a:pt x="311" y="8083"/>
                  </a:lnTo>
                  <a:lnTo>
                    <a:pt x="408" y="8103"/>
                  </a:lnTo>
                  <a:lnTo>
                    <a:pt x="7774" y="8103"/>
                  </a:lnTo>
                  <a:lnTo>
                    <a:pt x="7871" y="8083"/>
                  </a:lnTo>
                  <a:lnTo>
                    <a:pt x="7929" y="8025"/>
                  </a:lnTo>
                  <a:lnTo>
                    <a:pt x="7987" y="7967"/>
                  </a:lnTo>
                  <a:lnTo>
                    <a:pt x="8007" y="7870"/>
                  </a:lnTo>
                  <a:lnTo>
                    <a:pt x="8007" y="7618"/>
                  </a:lnTo>
                  <a:lnTo>
                    <a:pt x="7987" y="7541"/>
                  </a:lnTo>
                  <a:lnTo>
                    <a:pt x="7929" y="7463"/>
                  </a:lnTo>
                  <a:lnTo>
                    <a:pt x="7871" y="7405"/>
                  </a:lnTo>
                  <a:lnTo>
                    <a:pt x="7774" y="7386"/>
                  </a:lnTo>
                  <a:lnTo>
                    <a:pt x="7367" y="7386"/>
                  </a:lnTo>
                  <a:lnTo>
                    <a:pt x="7367" y="7153"/>
                  </a:lnTo>
                  <a:lnTo>
                    <a:pt x="7348" y="7095"/>
                  </a:lnTo>
                  <a:lnTo>
                    <a:pt x="7328" y="7037"/>
                  </a:lnTo>
                  <a:lnTo>
                    <a:pt x="7270" y="6998"/>
                  </a:lnTo>
                  <a:lnTo>
                    <a:pt x="7212" y="6979"/>
                  </a:lnTo>
                  <a:lnTo>
                    <a:pt x="7212" y="6765"/>
                  </a:lnTo>
                  <a:lnTo>
                    <a:pt x="7192" y="6688"/>
                  </a:lnTo>
                  <a:lnTo>
                    <a:pt x="7154" y="6630"/>
                  </a:lnTo>
                  <a:lnTo>
                    <a:pt x="7096" y="6591"/>
                  </a:lnTo>
                  <a:lnTo>
                    <a:pt x="7018" y="6571"/>
                  </a:lnTo>
                  <a:lnTo>
                    <a:pt x="6999" y="6571"/>
                  </a:lnTo>
                  <a:lnTo>
                    <a:pt x="6999" y="4245"/>
                  </a:lnTo>
                  <a:lnTo>
                    <a:pt x="7018" y="4245"/>
                  </a:lnTo>
                  <a:lnTo>
                    <a:pt x="7096" y="4226"/>
                  </a:lnTo>
                  <a:lnTo>
                    <a:pt x="7154" y="4187"/>
                  </a:lnTo>
                  <a:lnTo>
                    <a:pt x="7192" y="4129"/>
                  </a:lnTo>
                  <a:lnTo>
                    <a:pt x="7212" y="4051"/>
                  </a:lnTo>
                  <a:lnTo>
                    <a:pt x="7212" y="3858"/>
                  </a:lnTo>
                  <a:lnTo>
                    <a:pt x="7270" y="3819"/>
                  </a:lnTo>
                  <a:lnTo>
                    <a:pt x="7328" y="3780"/>
                  </a:lnTo>
                  <a:lnTo>
                    <a:pt x="7348" y="3722"/>
                  </a:lnTo>
                  <a:lnTo>
                    <a:pt x="7367" y="3664"/>
                  </a:lnTo>
                  <a:lnTo>
                    <a:pt x="7367" y="3315"/>
                  </a:lnTo>
                  <a:lnTo>
                    <a:pt x="7367" y="2908"/>
                  </a:lnTo>
                  <a:lnTo>
                    <a:pt x="8026" y="2908"/>
                  </a:lnTo>
                  <a:lnTo>
                    <a:pt x="8084" y="2869"/>
                  </a:lnTo>
                  <a:lnTo>
                    <a:pt x="8123" y="2830"/>
                  </a:lnTo>
                  <a:lnTo>
                    <a:pt x="8162" y="2753"/>
                  </a:lnTo>
                  <a:lnTo>
                    <a:pt x="8162" y="2694"/>
                  </a:lnTo>
                  <a:lnTo>
                    <a:pt x="8142" y="2617"/>
                  </a:lnTo>
                  <a:lnTo>
                    <a:pt x="8123" y="2559"/>
                  </a:lnTo>
                  <a:lnTo>
                    <a:pt x="8065" y="2520"/>
                  </a:lnTo>
                  <a:lnTo>
                    <a:pt x="5370" y="775"/>
                  </a:lnTo>
                  <a:lnTo>
                    <a:pt x="5332" y="756"/>
                  </a:lnTo>
                  <a:lnTo>
                    <a:pt x="5273" y="756"/>
                  </a:lnTo>
                  <a:lnTo>
                    <a:pt x="5235" y="775"/>
                  </a:lnTo>
                  <a:lnTo>
                    <a:pt x="5215" y="814"/>
                  </a:lnTo>
                  <a:lnTo>
                    <a:pt x="5196" y="853"/>
                  </a:lnTo>
                  <a:lnTo>
                    <a:pt x="5196" y="892"/>
                  </a:lnTo>
                  <a:lnTo>
                    <a:pt x="5215" y="950"/>
                  </a:lnTo>
                  <a:lnTo>
                    <a:pt x="5235" y="969"/>
                  </a:lnTo>
                  <a:lnTo>
                    <a:pt x="7890" y="2675"/>
                  </a:lnTo>
                  <a:lnTo>
                    <a:pt x="7289" y="2675"/>
                  </a:lnTo>
                  <a:lnTo>
                    <a:pt x="4265" y="737"/>
                  </a:lnTo>
                  <a:lnTo>
                    <a:pt x="4168" y="698"/>
                  </a:lnTo>
                  <a:lnTo>
                    <a:pt x="4091" y="678"/>
                  </a:lnTo>
                  <a:lnTo>
                    <a:pt x="3994" y="698"/>
                  </a:lnTo>
                  <a:lnTo>
                    <a:pt x="3916" y="737"/>
                  </a:lnTo>
                  <a:lnTo>
                    <a:pt x="892" y="2675"/>
                  </a:lnTo>
                  <a:lnTo>
                    <a:pt x="272" y="2675"/>
                  </a:lnTo>
                  <a:lnTo>
                    <a:pt x="4091" y="233"/>
                  </a:lnTo>
                  <a:lnTo>
                    <a:pt x="4634" y="582"/>
                  </a:lnTo>
                  <a:lnTo>
                    <a:pt x="4672" y="601"/>
                  </a:lnTo>
                  <a:lnTo>
                    <a:pt x="4711" y="601"/>
                  </a:lnTo>
                  <a:lnTo>
                    <a:pt x="4750" y="582"/>
                  </a:lnTo>
                  <a:lnTo>
                    <a:pt x="4789" y="543"/>
                  </a:lnTo>
                  <a:lnTo>
                    <a:pt x="4808" y="504"/>
                  </a:lnTo>
                  <a:lnTo>
                    <a:pt x="4808" y="465"/>
                  </a:lnTo>
                  <a:lnTo>
                    <a:pt x="4789" y="407"/>
                  </a:lnTo>
                  <a:lnTo>
                    <a:pt x="4750" y="388"/>
                  </a:lnTo>
                  <a:lnTo>
                    <a:pt x="4207" y="39"/>
                  </a:lnTo>
                  <a:lnTo>
                    <a:pt x="4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05" name="Google Shape;1905;p42"/>
            <p:cNvSpPr/>
            <p:nvPr/>
          </p:nvSpPr>
          <p:spPr>
            <a:xfrm>
              <a:off x="6177350" y="267200"/>
              <a:ext cx="19900" cy="36350"/>
            </a:xfrm>
            <a:custGeom>
              <a:avLst/>
              <a:gdLst/>
              <a:ahLst/>
              <a:cxnLst/>
              <a:rect l="l" t="t" r="r" b="b"/>
              <a:pathLst>
                <a:path w="796" h="1454" extrusionOk="0">
                  <a:moveTo>
                    <a:pt x="369" y="252"/>
                  </a:moveTo>
                  <a:lnTo>
                    <a:pt x="369" y="582"/>
                  </a:lnTo>
                  <a:lnTo>
                    <a:pt x="311" y="543"/>
                  </a:lnTo>
                  <a:lnTo>
                    <a:pt x="252" y="523"/>
                  </a:lnTo>
                  <a:lnTo>
                    <a:pt x="214" y="465"/>
                  </a:lnTo>
                  <a:lnTo>
                    <a:pt x="214" y="407"/>
                  </a:lnTo>
                  <a:lnTo>
                    <a:pt x="214" y="349"/>
                  </a:lnTo>
                  <a:lnTo>
                    <a:pt x="252" y="291"/>
                  </a:lnTo>
                  <a:lnTo>
                    <a:pt x="311" y="271"/>
                  </a:lnTo>
                  <a:lnTo>
                    <a:pt x="369" y="252"/>
                  </a:lnTo>
                  <a:close/>
                  <a:moveTo>
                    <a:pt x="466" y="814"/>
                  </a:moveTo>
                  <a:lnTo>
                    <a:pt x="524" y="834"/>
                  </a:lnTo>
                  <a:lnTo>
                    <a:pt x="563" y="872"/>
                  </a:lnTo>
                  <a:lnTo>
                    <a:pt x="601" y="931"/>
                  </a:lnTo>
                  <a:lnTo>
                    <a:pt x="621" y="1008"/>
                  </a:lnTo>
                  <a:lnTo>
                    <a:pt x="601" y="1086"/>
                  </a:lnTo>
                  <a:lnTo>
                    <a:pt x="582" y="1124"/>
                  </a:lnTo>
                  <a:lnTo>
                    <a:pt x="524" y="1163"/>
                  </a:lnTo>
                  <a:lnTo>
                    <a:pt x="466" y="1183"/>
                  </a:lnTo>
                  <a:lnTo>
                    <a:pt x="466" y="814"/>
                  </a:lnTo>
                  <a:close/>
                  <a:moveTo>
                    <a:pt x="388" y="0"/>
                  </a:moveTo>
                  <a:lnTo>
                    <a:pt x="369" y="39"/>
                  </a:lnTo>
                  <a:lnTo>
                    <a:pt x="369" y="97"/>
                  </a:lnTo>
                  <a:lnTo>
                    <a:pt x="233" y="116"/>
                  </a:lnTo>
                  <a:lnTo>
                    <a:pt x="136" y="175"/>
                  </a:lnTo>
                  <a:lnTo>
                    <a:pt x="97" y="213"/>
                  </a:lnTo>
                  <a:lnTo>
                    <a:pt x="59" y="271"/>
                  </a:lnTo>
                  <a:lnTo>
                    <a:pt x="39" y="349"/>
                  </a:lnTo>
                  <a:lnTo>
                    <a:pt x="20" y="427"/>
                  </a:lnTo>
                  <a:lnTo>
                    <a:pt x="39" y="504"/>
                  </a:lnTo>
                  <a:lnTo>
                    <a:pt x="59" y="562"/>
                  </a:lnTo>
                  <a:lnTo>
                    <a:pt x="97" y="620"/>
                  </a:lnTo>
                  <a:lnTo>
                    <a:pt x="136" y="659"/>
                  </a:lnTo>
                  <a:lnTo>
                    <a:pt x="252" y="717"/>
                  </a:lnTo>
                  <a:lnTo>
                    <a:pt x="369" y="775"/>
                  </a:lnTo>
                  <a:lnTo>
                    <a:pt x="369" y="1183"/>
                  </a:lnTo>
                  <a:lnTo>
                    <a:pt x="252" y="1163"/>
                  </a:lnTo>
                  <a:lnTo>
                    <a:pt x="175" y="1105"/>
                  </a:lnTo>
                  <a:lnTo>
                    <a:pt x="117" y="1066"/>
                  </a:lnTo>
                  <a:lnTo>
                    <a:pt x="78" y="1047"/>
                  </a:lnTo>
                  <a:lnTo>
                    <a:pt x="39" y="1066"/>
                  </a:lnTo>
                  <a:lnTo>
                    <a:pt x="20" y="1086"/>
                  </a:lnTo>
                  <a:lnTo>
                    <a:pt x="0" y="1144"/>
                  </a:lnTo>
                  <a:lnTo>
                    <a:pt x="0" y="1183"/>
                  </a:lnTo>
                  <a:lnTo>
                    <a:pt x="20" y="1221"/>
                  </a:lnTo>
                  <a:lnTo>
                    <a:pt x="97" y="1279"/>
                  </a:lnTo>
                  <a:lnTo>
                    <a:pt x="214" y="1338"/>
                  </a:lnTo>
                  <a:lnTo>
                    <a:pt x="369" y="1357"/>
                  </a:lnTo>
                  <a:lnTo>
                    <a:pt x="369" y="1415"/>
                  </a:lnTo>
                  <a:lnTo>
                    <a:pt x="388" y="1454"/>
                  </a:lnTo>
                  <a:lnTo>
                    <a:pt x="446" y="1454"/>
                  </a:lnTo>
                  <a:lnTo>
                    <a:pt x="466" y="1415"/>
                  </a:lnTo>
                  <a:lnTo>
                    <a:pt x="466" y="1357"/>
                  </a:lnTo>
                  <a:lnTo>
                    <a:pt x="601" y="1318"/>
                  </a:lnTo>
                  <a:lnTo>
                    <a:pt x="660" y="1279"/>
                  </a:lnTo>
                  <a:lnTo>
                    <a:pt x="698" y="1241"/>
                  </a:lnTo>
                  <a:lnTo>
                    <a:pt x="737" y="1202"/>
                  </a:lnTo>
                  <a:lnTo>
                    <a:pt x="776" y="1144"/>
                  </a:lnTo>
                  <a:lnTo>
                    <a:pt x="795" y="1066"/>
                  </a:lnTo>
                  <a:lnTo>
                    <a:pt x="795" y="989"/>
                  </a:lnTo>
                  <a:lnTo>
                    <a:pt x="795" y="911"/>
                  </a:lnTo>
                  <a:lnTo>
                    <a:pt x="776" y="834"/>
                  </a:lnTo>
                  <a:lnTo>
                    <a:pt x="737" y="775"/>
                  </a:lnTo>
                  <a:lnTo>
                    <a:pt x="698" y="737"/>
                  </a:lnTo>
                  <a:lnTo>
                    <a:pt x="582" y="659"/>
                  </a:lnTo>
                  <a:lnTo>
                    <a:pt x="466" y="620"/>
                  </a:lnTo>
                  <a:lnTo>
                    <a:pt x="466" y="252"/>
                  </a:lnTo>
                  <a:lnTo>
                    <a:pt x="543" y="271"/>
                  </a:lnTo>
                  <a:lnTo>
                    <a:pt x="601" y="291"/>
                  </a:lnTo>
                  <a:lnTo>
                    <a:pt x="679" y="310"/>
                  </a:lnTo>
                  <a:lnTo>
                    <a:pt x="718" y="310"/>
                  </a:lnTo>
                  <a:lnTo>
                    <a:pt x="737" y="271"/>
                  </a:lnTo>
                  <a:lnTo>
                    <a:pt x="756" y="213"/>
                  </a:lnTo>
                  <a:lnTo>
                    <a:pt x="756" y="175"/>
                  </a:lnTo>
                  <a:lnTo>
                    <a:pt x="737" y="155"/>
                  </a:lnTo>
                  <a:lnTo>
                    <a:pt x="660" y="116"/>
                  </a:lnTo>
                  <a:lnTo>
                    <a:pt x="563" y="97"/>
                  </a:lnTo>
                  <a:lnTo>
                    <a:pt x="466" y="78"/>
                  </a:lnTo>
                  <a:lnTo>
                    <a:pt x="466" y="39"/>
                  </a:lnTo>
                  <a:lnTo>
                    <a:pt x="4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grpSp>
      <p:grpSp>
        <p:nvGrpSpPr>
          <p:cNvPr id="1906" name="Google Shape;1906;p42"/>
          <p:cNvGrpSpPr/>
          <p:nvPr/>
        </p:nvGrpSpPr>
        <p:grpSpPr>
          <a:xfrm>
            <a:off x="1187800" y="-1355184"/>
            <a:ext cx="308617" cy="411486"/>
            <a:chOff x="1296750" y="840000"/>
            <a:chExt cx="152675" cy="203575"/>
          </a:xfrm>
        </p:grpSpPr>
        <p:sp>
          <p:nvSpPr>
            <p:cNvPr id="1907" name="Google Shape;1907;p42"/>
            <p:cNvSpPr/>
            <p:nvPr/>
          </p:nvSpPr>
          <p:spPr>
            <a:xfrm>
              <a:off x="1330675" y="870550"/>
              <a:ext cx="31525" cy="31525"/>
            </a:xfrm>
            <a:custGeom>
              <a:avLst/>
              <a:gdLst/>
              <a:ahLst/>
              <a:cxnLst/>
              <a:rect l="l" t="t" r="r" b="b"/>
              <a:pathLst>
                <a:path w="1261" h="1261" extrusionOk="0">
                  <a:moveTo>
                    <a:pt x="582" y="0"/>
                  </a:moveTo>
                  <a:lnTo>
                    <a:pt x="543" y="39"/>
                  </a:lnTo>
                  <a:lnTo>
                    <a:pt x="524" y="58"/>
                  </a:lnTo>
                  <a:lnTo>
                    <a:pt x="524" y="117"/>
                  </a:lnTo>
                  <a:lnTo>
                    <a:pt x="524" y="524"/>
                  </a:lnTo>
                  <a:lnTo>
                    <a:pt x="59" y="524"/>
                  </a:lnTo>
                  <a:lnTo>
                    <a:pt x="39" y="543"/>
                  </a:lnTo>
                  <a:lnTo>
                    <a:pt x="1" y="582"/>
                  </a:lnTo>
                  <a:lnTo>
                    <a:pt x="1" y="640"/>
                  </a:lnTo>
                  <a:lnTo>
                    <a:pt x="1" y="679"/>
                  </a:lnTo>
                  <a:lnTo>
                    <a:pt x="39" y="717"/>
                  </a:lnTo>
                  <a:lnTo>
                    <a:pt x="59" y="737"/>
                  </a:lnTo>
                  <a:lnTo>
                    <a:pt x="117" y="756"/>
                  </a:lnTo>
                  <a:lnTo>
                    <a:pt x="524" y="756"/>
                  </a:lnTo>
                  <a:lnTo>
                    <a:pt x="524" y="1144"/>
                  </a:lnTo>
                  <a:lnTo>
                    <a:pt x="524" y="1202"/>
                  </a:lnTo>
                  <a:lnTo>
                    <a:pt x="543" y="1241"/>
                  </a:lnTo>
                  <a:lnTo>
                    <a:pt x="582" y="1260"/>
                  </a:lnTo>
                  <a:lnTo>
                    <a:pt x="679" y="1260"/>
                  </a:lnTo>
                  <a:lnTo>
                    <a:pt x="718" y="1241"/>
                  </a:lnTo>
                  <a:lnTo>
                    <a:pt x="737" y="1202"/>
                  </a:lnTo>
                  <a:lnTo>
                    <a:pt x="757" y="1144"/>
                  </a:lnTo>
                  <a:lnTo>
                    <a:pt x="757" y="756"/>
                  </a:lnTo>
                  <a:lnTo>
                    <a:pt x="1144" y="756"/>
                  </a:lnTo>
                  <a:lnTo>
                    <a:pt x="1203" y="737"/>
                  </a:lnTo>
                  <a:lnTo>
                    <a:pt x="1241" y="717"/>
                  </a:lnTo>
                  <a:lnTo>
                    <a:pt x="1261" y="679"/>
                  </a:lnTo>
                  <a:lnTo>
                    <a:pt x="1261" y="640"/>
                  </a:lnTo>
                  <a:lnTo>
                    <a:pt x="1261" y="582"/>
                  </a:lnTo>
                  <a:lnTo>
                    <a:pt x="1241" y="543"/>
                  </a:lnTo>
                  <a:lnTo>
                    <a:pt x="1203" y="524"/>
                  </a:lnTo>
                  <a:lnTo>
                    <a:pt x="757" y="524"/>
                  </a:lnTo>
                  <a:lnTo>
                    <a:pt x="757" y="117"/>
                  </a:lnTo>
                  <a:lnTo>
                    <a:pt x="737" y="58"/>
                  </a:lnTo>
                  <a:lnTo>
                    <a:pt x="718" y="39"/>
                  </a:lnTo>
                  <a:lnTo>
                    <a:pt x="6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08" name="Google Shape;1908;p42"/>
            <p:cNvSpPr/>
            <p:nvPr/>
          </p:nvSpPr>
          <p:spPr>
            <a:xfrm>
              <a:off x="1309350" y="855025"/>
              <a:ext cx="127475" cy="62550"/>
            </a:xfrm>
            <a:custGeom>
              <a:avLst/>
              <a:gdLst/>
              <a:ahLst/>
              <a:cxnLst/>
              <a:rect l="l" t="t" r="r" b="b"/>
              <a:pathLst>
                <a:path w="5099" h="2502" extrusionOk="0">
                  <a:moveTo>
                    <a:pt x="4808" y="234"/>
                  </a:moveTo>
                  <a:lnTo>
                    <a:pt x="4828" y="272"/>
                  </a:lnTo>
                  <a:lnTo>
                    <a:pt x="4866" y="292"/>
                  </a:lnTo>
                  <a:lnTo>
                    <a:pt x="4866" y="350"/>
                  </a:lnTo>
                  <a:lnTo>
                    <a:pt x="4866" y="2153"/>
                  </a:lnTo>
                  <a:lnTo>
                    <a:pt x="4866" y="2211"/>
                  </a:lnTo>
                  <a:lnTo>
                    <a:pt x="4828" y="2230"/>
                  </a:lnTo>
                  <a:lnTo>
                    <a:pt x="4808" y="2269"/>
                  </a:lnTo>
                  <a:lnTo>
                    <a:pt x="292" y="2269"/>
                  </a:lnTo>
                  <a:lnTo>
                    <a:pt x="253" y="2230"/>
                  </a:lnTo>
                  <a:lnTo>
                    <a:pt x="233" y="2211"/>
                  </a:lnTo>
                  <a:lnTo>
                    <a:pt x="233" y="2153"/>
                  </a:lnTo>
                  <a:lnTo>
                    <a:pt x="233" y="350"/>
                  </a:lnTo>
                  <a:lnTo>
                    <a:pt x="233" y="292"/>
                  </a:lnTo>
                  <a:lnTo>
                    <a:pt x="253" y="272"/>
                  </a:lnTo>
                  <a:lnTo>
                    <a:pt x="292" y="234"/>
                  </a:lnTo>
                  <a:close/>
                  <a:moveTo>
                    <a:pt x="272" y="1"/>
                  </a:moveTo>
                  <a:lnTo>
                    <a:pt x="214" y="20"/>
                  </a:lnTo>
                  <a:lnTo>
                    <a:pt x="156" y="59"/>
                  </a:lnTo>
                  <a:lnTo>
                    <a:pt x="98" y="98"/>
                  </a:lnTo>
                  <a:lnTo>
                    <a:pt x="59" y="156"/>
                  </a:lnTo>
                  <a:lnTo>
                    <a:pt x="20" y="214"/>
                  </a:lnTo>
                  <a:lnTo>
                    <a:pt x="1" y="272"/>
                  </a:lnTo>
                  <a:lnTo>
                    <a:pt x="1" y="350"/>
                  </a:lnTo>
                  <a:lnTo>
                    <a:pt x="1" y="2153"/>
                  </a:lnTo>
                  <a:lnTo>
                    <a:pt x="1" y="2230"/>
                  </a:lnTo>
                  <a:lnTo>
                    <a:pt x="20" y="2288"/>
                  </a:lnTo>
                  <a:lnTo>
                    <a:pt x="59" y="2346"/>
                  </a:lnTo>
                  <a:lnTo>
                    <a:pt x="98" y="2405"/>
                  </a:lnTo>
                  <a:lnTo>
                    <a:pt x="156" y="2443"/>
                  </a:lnTo>
                  <a:lnTo>
                    <a:pt x="214" y="2482"/>
                  </a:lnTo>
                  <a:lnTo>
                    <a:pt x="272" y="2502"/>
                  </a:lnTo>
                  <a:lnTo>
                    <a:pt x="4828" y="2502"/>
                  </a:lnTo>
                  <a:lnTo>
                    <a:pt x="4886" y="2482"/>
                  </a:lnTo>
                  <a:lnTo>
                    <a:pt x="4944" y="2443"/>
                  </a:lnTo>
                  <a:lnTo>
                    <a:pt x="5002" y="2405"/>
                  </a:lnTo>
                  <a:lnTo>
                    <a:pt x="5041" y="2346"/>
                  </a:lnTo>
                  <a:lnTo>
                    <a:pt x="5080" y="2288"/>
                  </a:lnTo>
                  <a:lnTo>
                    <a:pt x="5099" y="2230"/>
                  </a:lnTo>
                  <a:lnTo>
                    <a:pt x="5099" y="2153"/>
                  </a:lnTo>
                  <a:lnTo>
                    <a:pt x="5099" y="350"/>
                  </a:lnTo>
                  <a:lnTo>
                    <a:pt x="5099" y="272"/>
                  </a:lnTo>
                  <a:lnTo>
                    <a:pt x="5080" y="214"/>
                  </a:lnTo>
                  <a:lnTo>
                    <a:pt x="5041" y="156"/>
                  </a:lnTo>
                  <a:lnTo>
                    <a:pt x="5002" y="98"/>
                  </a:lnTo>
                  <a:lnTo>
                    <a:pt x="4944" y="59"/>
                  </a:lnTo>
                  <a:lnTo>
                    <a:pt x="4886" y="20"/>
                  </a:lnTo>
                  <a:lnTo>
                    <a:pt x="48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09" name="Google Shape;1909;p42"/>
            <p:cNvSpPr/>
            <p:nvPr/>
          </p:nvSpPr>
          <p:spPr>
            <a:xfrm>
              <a:off x="1296750" y="898175"/>
              <a:ext cx="152675" cy="145400"/>
            </a:xfrm>
            <a:custGeom>
              <a:avLst/>
              <a:gdLst/>
              <a:ahLst/>
              <a:cxnLst/>
              <a:rect l="l" t="t" r="r" b="b"/>
              <a:pathLst>
                <a:path w="6107" h="5816" extrusionOk="0">
                  <a:moveTo>
                    <a:pt x="5952" y="0"/>
                  </a:moveTo>
                  <a:lnTo>
                    <a:pt x="5913" y="39"/>
                  </a:lnTo>
                  <a:lnTo>
                    <a:pt x="5894" y="58"/>
                  </a:lnTo>
                  <a:lnTo>
                    <a:pt x="5874" y="116"/>
                  </a:lnTo>
                  <a:lnTo>
                    <a:pt x="5874" y="5273"/>
                  </a:lnTo>
                  <a:lnTo>
                    <a:pt x="5874" y="5331"/>
                  </a:lnTo>
                  <a:lnTo>
                    <a:pt x="5855" y="5389"/>
                  </a:lnTo>
                  <a:lnTo>
                    <a:pt x="5816" y="5447"/>
                  </a:lnTo>
                  <a:lnTo>
                    <a:pt x="5777" y="5505"/>
                  </a:lnTo>
                  <a:lnTo>
                    <a:pt x="5739" y="5544"/>
                  </a:lnTo>
                  <a:lnTo>
                    <a:pt x="5680" y="5564"/>
                  </a:lnTo>
                  <a:lnTo>
                    <a:pt x="5622" y="5583"/>
                  </a:lnTo>
                  <a:lnTo>
                    <a:pt x="485" y="5583"/>
                  </a:lnTo>
                  <a:lnTo>
                    <a:pt x="427" y="5564"/>
                  </a:lnTo>
                  <a:lnTo>
                    <a:pt x="369" y="5544"/>
                  </a:lnTo>
                  <a:lnTo>
                    <a:pt x="330" y="5505"/>
                  </a:lnTo>
                  <a:lnTo>
                    <a:pt x="292" y="5447"/>
                  </a:lnTo>
                  <a:lnTo>
                    <a:pt x="253" y="5389"/>
                  </a:lnTo>
                  <a:lnTo>
                    <a:pt x="233" y="5331"/>
                  </a:lnTo>
                  <a:lnTo>
                    <a:pt x="233" y="5273"/>
                  </a:lnTo>
                  <a:lnTo>
                    <a:pt x="233" y="4148"/>
                  </a:lnTo>
                  <a:lnTo>
                    <a:pt x="214" y="4110"/>
                  </a:lnTo>
                  <a:lnTo>
                    <a:pt x="195" y="4071"/>
                  </a:lnTo>
                  <a:lnTo>
                    <a:pt x="156" y="4052"/>
                  </a:lnTo>
                  <a:lnTo>
                    <a:pt x="117" y="4032"/>
                  </a:lnTo>
                  <a:lnTo>
                    <a:pt x="59" y="4052"/>
                  </a:lnTo>
                  <a:lnTo>
                    <a:pt x="20" y="4071"/>
                  </a:lnTo>
                  <a:lnTo>
                    <a:pt x="1" y="4110"/>
                  </a:lnTo>
                  <a:lnTo>
                    <a:pt x="1" y="4148"/>
                  </a:lnTo>
                  <a:lnTo>
                    <a:pt x="1" y="5273"/>
                  </a:lnTo>
                  <a:lnTo>
                    <a:pt x="1" y="5370"/>
                  </a:lnTo>
                  <a:lnTo>
                    <a:pt x="40" y="5486"/>
                  </a:lnTo>
                  <a:lnTo>
                    <a:pt x="98" y="5583"/>
                  </a:lnTo>
                  <a:lnTo>
                    <a:pt x="156" y="5661"/>
                  </a:lnTo>
                  <a:lnTo>
                    <a:pt x="233" y="5738"/>
                  </a:lnTo>
                  <a:lnTo>
                    <a:pt x="330" y="5777"/>
                  </a:lnTo>
                  <a:lnTo>
                    <a:pt x="447" y="5816"/>
                  </a:lnTo>
                  <a:lnTo>
                    <a:pt x="5661" y="5816"/>
                  </a:lnTo>
                  <a:lnTo>
                    <a:pt x="5777" y="5777"/>
                  </a:lnTo>
                  <a:lnTo>
                    <a:pt x="5874" y="5738"/>
                  </a:lnTo>
                  <a:lnTo>
                    <a:pt x="5952" y="5661"/>
                  </a:lnTo>
                  <a:lnTo>
                    <a:pt x="6010" y="5583"/>
                  </a:lnTo>
                  <a:lnTo>
                    <a:pt x="6068" y="5486"/>
                  </a:lnTo>
                  <a:lnTo>
                    <a:pt x="6107" y="5370"/>
                  </a:lnTo>
                  <a:lnTo>
                    <a:pt x="6107" y="5273"/>
                  </a:lnTo>
                  <a:lnTo>
                    <a:pt x="6107" y="116"/>
                  </a:lnTo>
                  <a:lnTo>
                    <a:pt x="6107" y="58"/>
                  </a:lnTo>
                  <a:lnTo>
                    <a:pt x="6068" y="39"/>
                  </a:lnTo>
                  <a:lnTo>
                    <a:pt x="60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10" name="Google Shape;1910;p42"/>
            <p:cNvSpPr/>
            <p:nvPr/>
          </p:nvSpPr>
          <p:spPr>
            <a:xfrm>
              <a:off x="1296750" y="840000"/>
              <a:ext cx="152675" cy="146875"/>
            </a:xfrm>
            <a:custGeom>
              <a:avLst/>
              <a:gdLst/>
              <a:ahLst/>
              <a:cxnLst/>
              <a:rect l="l" t="t" r="r" b="b"/>
              <a:pathLst>
                <a:path w="6107" h="5875" extrusionOk="0">
                  <a:moveTo>
                    <a:pt x="447" y="1"/>
                  </a:moveTo>
                  <a:lnTo>
                    <a:pt x="330" y="40"/>
                  </a:lnTo>
                  <a:lnTo>
                    <a:pt x="233" y="98"/>
                  </a:lnTo>
                  <a:lnTo>
                    <a:pt x="156" y="156"/>
                  </a:lnTo>
                  <a:lnTo>
                    <a:pt x="98" y="234"/>
                  </a:lnTo>
                  <a:lnTo>
                    <a:pt x="40" y="331"/>
                  </a:lnTo>
                  <a:lnTo>
                    <a:pt x="1" y="447"/>
                  </a:lnTo>
                  <a:lnTo>
                    <a:pt x="1" y="563"/>
                  </a:lnTo>
                  <a:lnTo>
                    <a:pt x="1" y="5758"/>
                  </a:lnTo>
                  <a:lnTo>
                    <a:pt x="1" y="5797"/>
                  </a:lnTo>
                  <a:lnTo>
                    <a:pt x="20" y="5836"/>
                  </a:lnTo>
                  <a:lnTo>
                    <a:pt x="59" y="5855"/>
                  </a:lnTo>
                  <a:lnTo>
                    <a:pt x="117" y="5875"/>
                  </a:lnTo>
                  <a:lnTo>
                    <a:pt x="156" y="5855"/>
                  </a:lnTo>
                  <a:lnTo>
                    <a:pt x="195" y="5836"/>
                  </a:lnTo>
                  <a:lnTo>
                    <a:pt x="214" y="5797"/>
                  </a:lnTo>
                  <a:lnTo>
                    <a:pt x="233" y="5758"/>
                  </a:lnTo>
                  <a:lnTo>
                    <a:pt x="233" y="563"/>
                  </a:lnTo>
                  <a:lnTo>
                    <a:pt x="233" y="486"/>
                  </a:lnTo>
                  <a:lnTo>
                    <a:pt x="253" y="427"/>
                  </a:lnTo>
                  <a:lnTo>
                    <a:pt x="292" y="369"/>
                  </a:lnTo>
                  <a:lnTo>
                    <a:pt x="330" y="331"/>
                  </a:lnTo>
                  <a:lnTo>
                    <a:pt x="369" y="292"/>
                  </a:lnTo>
                  <a:lnTo>
                    <a:pt x="427" y="253"/>
                  </a:lnTo>
                  <a:lnTo>
                    <a:pt x="485" y="234"/>
                  </a:lnTo>
                  <a:lnTo>
                    <a:pt x="5622" y="234"/>
                  </a:lnTo>
                  <a:lnTo>
                    <a:pt x="5680" y="253"/>
                  </a:lnTo>
                  <a:lnTo>
                    <a:pt x="5739" y="292"/>
                  </a:lnTo>
                  <a:lnTo>
                    <a:pt x="5777" y="331"/>
                  </a:lnTo>
                  <a:lnTo>
                    <a:pt x="5816" y="369"/>
                  </a:lnTo>
                  <a:lnTo>
                    <a:pt x="5855" y="427"/>
                  </a:lnTo>
                  <a:lnTo>
                    <a:pt x="5874" y="486"/>
                  </a:lnTo>
                  <a:lnTo>
                    <a:pt x="5874" y="563"/>
                  </a:lnTo>
                  <a:lnTo>
                    <a:pt x="5874" y="1707"/>
                  </a:lnTo>
                  <a:lnTo>
                    <a:pt x="5894" y="1746"/>
                  </a:lnTo>
                  <a:lnTo>
                    <a:pt x="5913" y="1784"/>
                  </a:lnTo>
                  <a:lnTo>
                    <a:pt x="5952" y="1804"/>
                  </a:lnTo>
                  <a:lnTo>
                    <a:pt x="5991" y="1823"/>
                  </a:lnTo>
                  <a:lnTo>
                    <a:pt x="6049" y="1804"/>
                  </a:lnTo>
                  <a:lnTo>
                    <a:pt x="6068" y="1784"/>
                  </a:lnTo>
                  <a:lnTo>
                    <a:pt x="6107" y="1746"/>
                  </a:lnTo>
                  <a:lnTo>
                    <a:pt x="6107" y="1707"/>
                  </a:lnTo>
                  <a:lnTo>
                    <a:pt x="6107" y="563"/>
                  </a:lnTo>
                  <a:lnTo>
                    <a:pt x="6107" y="447"/>
                  </a:lnTo>
                  <a:lnTo>
                    <a:pt x="6068" y="331"/>
                  </a:lnTo>
                  <a:lnTo>
                    <a:pt x="6010" y="234"/>
                  </a:lnTo>
                  <a:lnTo>
                    <a:pt x="5952" y="156"/>
                  </a:lnTo>
                  <a:lnTo>
                    <a:pt x="5874" y="98"/>
                  </a:lnTo>
                  <a:lnTo>
                    <a:pt x="5777" y="40"/>
                  </a:lnTo>
                  <a:lnTo>
                    <a:pt x="56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11" name="Google Shape;1911;p42"/>
            <p:cNvSpPr/>
            <p:nvPr/>
          </p:nvSpPr>
          <p:spPr>
            <a:xfrm>
              <a:off x="1309350" y="925800"/>
              <a:ext cx="26200" cy="26175"/>
            </a:xfrm>
            <a:custGeom>
              <a:avLst/>
              <a:gdLst/>
              <a:ahLst/>
              <a:cxnLst/>
              <a:rect l="l" t="t" r="r" b="b"/>
              <a:pathLst>
                <a:path w="1048" h="1047" extrusionOk="0">
                  <a:moveTo>
                    <a:pt x="815" y="233"/>
                  </a:moveTo>
                  <a:lnTo>
                    <a:pt x="815" y="252"/>
                  </a:lnTo>
                  <a:lnTo>
                    <a:pt x="815" y="795"/>
                  </a:lnTo>
                  <a:lnTo>
                    <a:pt x="815" y="814"/>
                  </a:lnTo>
                  <a:lnTo>
                    <a:pt x="233" y="814"/>
                  </a:lnTo>
                  <a:lnTo>
                    <a:pt x="233" y="795"/>
                  </a:lnTo>
                  <a:lnTo>
                    <a:pt x="233" y="252"/>
                  </a:lnTo>
                  <a:lnTo>
                    <a:pt x="233" y="233"/>
                  </a:lnTo>
                  <a:close/>
                  <a:moveTo>
                    <a:pt x="253" y="0"/>
                  </a:moveTo>
                  <a:lnTo>
                    <a:pt x="156" y="19"/>
                  </a:lnTo>
                  <a:lnTo>
                    <a:pt x="78" y="78"/>
                  </a:lnTo>
                  <a:lnTo>
                    <a:pt x="20" y="155"/>
                  </a:lnTo>
                  <a:lnTo>
                    <a:pt x="1" y="252"/>
                  </a:lnTo>
                  <a:lnTo>
                    <a:pt x="1" y="795"/>
                  </a:lnTo>
                  <a:lnTo>
                    <a:pt x="20" y="892"/>
                  </a:lnTo>
                  <a:lnTo>
                    <a:pt x="78" y="969"/>
                  </a:lnTo>
                  <a:lnTo>
                    <a:pt x="156" y="1027"/>
                  </a:lnTo>
                  <a:lnTo>
                    <a:pt x="253" y="1047"/>
                  </a:lnTo>
                  <a:lnTo>
                    <a:pt x="796" y="1047"/>
                  </a:lnTo>
                  <a:lnTo>
                    <a:pt x="892" y="1027"/>
                  </a:lnTo>
                  <a:lnTo>
                    <a:pt x="970" y="969"/>
                  </a:lnTo>
                  <a:lnTo>
                    <a:pt x="1028" y="892"/>
                  </a:lnTo>
                  <a:lnTo>
                    <a:pt x="1048" y="795"/>
                  </a:lnTo>
                  <a:lnTo>
                    <a:pt x="1048" y="252"/>
                  </a:lnTo>
                  <a:lnTo>
                    <a:pt x="1028" y="155"/>
                  </a:lnTo>
                  <a:lnTo>
                    <a:pt x="970" y="78"/>
                  </a:lnTo>
                  <a:lnTo>
                    <a:pt x="892" y="19"/>
                  </a:lnTo>
                  <a:lnTo>
                    <a:pt x="7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12" name="Google Shape;1912;p42"/>
            <p:cNvSpPr/>
            <p:nvPr/>
          </p:nvSpPr>
          <p:spPr>
            <a:xfrm>
              <a:off x="1342800" y="925800"/>
              <a:ext cx="26675" cy="26175"/>
            </a:xfrm>
            <a:custGeom>
              <a:avLst/>
              <a:gdLst/>
              <a:ahLst/>
              <a:cxnLst/>
              <a:rect l="l" t="t" r="r" b="b"/>
              <a:pathLst>
                <a:path w="1067" h="1047" extrusionOk="0">
                  <a:moveTo>
                    <a:pt x="834" y="233"/>
                  </a:moveTo>
                  <a:lnTo>
                    <a:pt x="834" y="252"/>
                  </a:lnTo>
                  <a:lnTo>
                    <a:pt x="834" y="795"/>
                  </a:lnTo>
                  <a:lnTo>
                    <a:pt x="834" y="814"/>
                  </a:lnTo>
                  <a:lnTo>
                    <a:pt x="252" y="814"/>
                  </a:lnTo>
                  <a:lnTo>
                    <a:pt x="233" y="795"/>
                  </a:lnTo>
                  <a:lnTo>
                    <a:pt x="233" y="252"/>
                  </a:lnTo>
                  <a:lnTo>
                    <a:pt x="252" y="233"/>
                  </a:lnTo>
                  <a:close/>
                  <a:moveTo>
                    <a:pt x="272" y="0"/>
                  </a:moveTo>
                  <a:lnTo>
                    <a:pt x="175" y="19"/>
                  </a:lnTo>
                  <a:lnTo>
                    <a:pt x="78" y="78"/>
                  </a:lnTo>
                  <a:lnTo>
                    <a:pt x="20" y="155"/>
                  </a:lnTo>
                  <a:lnTo>
                    <a:pt x="0" y="252"/>
                  </a:lnTo>
                  <a:lnTo>
                    <a:pt x="0" y="795"/>
                  </a:lnTo>
                  <a:lnTo>
                    <a:pt x="20" y="892"/>
                  </a:lnTo>
                  <a:lnTo>
                    <a:pt x="78" y="969"/>
                  </a:lnTo>
                  <a:lnTo>
                    <a:pt x="175" y="1027"/>
                  </a:lnTo>
                  <a:lnTo>
                    <a:pt x="272" y="1047"/>
                  </a:lnTo>
                  <a:lnTo>
                    <a:pt x="795" y="1047"/>
                  </a:lnTo>
                  <a:lnTo>
                    <a:pt x="911" y="1027"/>
                  </a:lnTo>
                  <a:lnTo>
                    <a:pt x="989" y="969"/>
                  </a:lnTo>
                  <a:lnTo>
                    <a:pt x="1047" y="892"/>
                  </a:lnTo>
                  <a:lnTo>
                    <a:pt x="1066" y="795"/>
                  </a:lnTo>
                  <a:lnTo>
                    <a:pt x="1066" y="252"/>
                  </a:lnTo>
                  <a:lnTo>
                    <a:pt x="1047" y="155"/>
                  </a:lnTo>
                  <a:lnTo>
                    <a:pt x="989" y="78"/>
                  </a:lnTo>
                  <a:lnTo>
                    <a:pt x="911" y="19"/>
                  </a:lnTo>
                  <a:lnTo>
                    <a:pt x="7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13" name="Google Shape;1913;p42"/>
            <p:cNvSpPr/>
            <p:nvPr/>
          </p:nvSpPr>
          <p:spPr>
            <a:xfrm>
              <a:off x="1376725" y="925800"/>
              <a:ext cx="26675" cy="26175"/>
            </a:xfrm>
            <a:custGeom>
              <a:avLst/>
              <a:gdLst/>
              <a:ahLst/>
              <a:cxnLst/>
              <a:rect l="l" t="t" r="r" b="b"/>
              <a:pathLst>
                <a:path w="1067" h="1047" extrusionOk="0">
                  <a:moveTo>
                    <a:pt x="814" y="233"/>
                  </a:moveTo>
                  <a:lnTo>
                    <a:pt x="834" y="252"/>
                  </a:lnTo>
                  <a:lnTo>
                    <a:pt x="834" y="795"/>
                  </a:lnTo>
                  <a:lnTo>
                    <a:pt x="814" y="814"/>
                  </a:lnTo>
                  <a:lnTo>
                    <a:pt x="233" y="814"/>
                  </a:lnTo>
                  <a:lnTo>
                    <a:pt x="233" y="795"/>
                  </a:lnTo>
                  <a:lnTo>
                    <a:pt x="233" y="252"/>
                  </a:lnTo>
                  <a:lnTo>
                    <a:pt x="233" y="233"/>
                  </a:lnTo>
                  <a:close/>
                  <a:moveTo>
                    <a:pt x="252" y="0"/>
                  </a:moveTo>
                  <a:lnTo>
                    <a:pt x="155" y="19"/>
                  </a:lnTo>
                  <a:lnTo>
                    <a:pt x="78" y="78"/>
                  </a:lnTo>
                  <a:lnTo>
                    <a:pt x="20" y="155"/>
                  </a:lnTo>
                  <a:lnTo>
                    <a:pt x="0" y="252"/>
                  </a:lnTo>
                  <a:lnTo>
                    <a:pt x="0" y="795"/>
                  </a:lnTo>
                  <a:lnTo>
                    <a:pt x="20" y="892"/>
                  </a:lnTo>
                  <a:lnTo>
                    <a:pt x="78" y="969"/>
                  </a:lnTo>
                  <a:lnTo>
                    <a:pt x="155" y="1027"/>
                  </a:lnTo>
                  <a:lnTo>
                    <a:pt x="252" y="1047"/>
                  </a:lnTo>
                  <a:lnTo>
                    <a:pt x="795" y="1047"/>
                  </a:lnTo>
                  <a:lnTo>
                    <a:pt x="892" y="1027"/>
                  </a:lnTo>
                  <a:lnTo>
                    <a:pt x="989" y="969"/>
                  </a:lnTo>
                  <a:lnTo>
                    <a:pt x="1028" y="892"/>
                  </a:lnTo>
                  <a:lnTo>
                    <a:pt x="1066" y="795"/>
                  </a:lnTo>
                  <a:lnTo>
                    <a:pt x="1066" y="252"/>
                  </a:lnTo>
                  <a:lnTo>
                    <a:pt x="1028" y="155"/>
                  </a:lnTo>
                  <a:lnTo>
                    <a:pt x="989" y="78"/>
                  </a:lnTo>
                  <a:lnTo>
                    <a:pt x="892" y="19"/>
                  </a:lnTo>
                  <a:lnTo>
                    <a:pt x="7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14" name="Google Shape;1914;p42"/>
            <p:cNvSpPr/>
            <p:nvPr/>
          </p:nvSpPr>
          <p:spPr>
            <a:xfrm>
              <a:off x="1410650" y="925800"/>
              <a:ext cx="26175" cy="26175"/>
            </a:xfrm>
            <a:custGeom>
              <a:avLst/>
              <a:gdLst/>
              <a:ahLst/>
              <a:cxnLst/>
              <a:rect l="l" t="t" r="r" b="b"/>
              <a:pathLst>
                <a:path w="1047" h="1047" extrusionOk="0">
                  <a:moveTo>
                    <a:pt x="814" y="233"/>
                  </a:moveTo>
                  <a:lnTo>
                    <a:pt x="814" y="252"/>
                  </a:lnTo>
                  <a:lnTo>
                    <a:pt x="814" y="795"/>
                  </a:lnTo>
                  <a:lnTo>
                    <a:pt x="814" y="814"/>
                  </a:lnTo>
                  <a:lnTo>
                    <a:pt x="233" y="814"/>
                  </a:lnTo>
                  <a:lnTo>
                    <a:pt x="233" y="795"/>
                  </a:lnTo>
                  <a:lnTo>
                    <a:pt x="233" y="252"/>
                  </a:lnTo>
                  <a:lnTo>
                    <a:pt x="233" y="233"/>
                  </a:lnTo>
                  <a:close/>
                  <a:moveTo>
                    <a:pt x="252" y="0"/>
                  </a:moveTo>
                  <a:lnTo>
                    <a:pt x="155" y="19"/>
                  </a:lnTo>
                  <a:lnTo>
                    <a:pt x="78" y="78"/>
                  </a:lnTo>
                  <a:lnTo>
                    <a:pt x="20" y="155"/>
                  </a:lnTo>
                  <a:lnTo>
                    <a:pt x="0" y="252"/>
                  </a:lnTo>
                  <a:lnTo>
                    <a:pt x="0" y="795"/>
                  </a:lnTo>
                  <a:lnTo>
                    <a:pt x="20" y="892"/>
                  </a:lnTo>
                  <a:lnTo>
                    <a:pt x="78" y="969"/>
                  </a:lnTo>
                  <a:lnTo>
                    <a:pt x="155" y="1027"/>
                  </a:lnTo>
                  <a:lnTo>
                    <a:pt x="252" y="1047"/>
                  </a:lnTo>
                  <a:lnTo>
                    <a:pt x="795" y="1047"/>
                  </a:lnTo>
                  <a:lnTo>
                    <a:pt x="892" y="1027"/>
                  </a:lnTo>
                  <a:lnTo>
                    <a:pt x="969" y="969"/>
                  </a:lnTo>
                  <a:lnTo>
                    <a:pt x="1028" y="892"/>
                  </a:lnTo>
                  <a:lnTo>
                    <a:pt x="1047" y="795"/>
                  </a:lnTo>
                  <a:lnTo>
                    <a:pt x="1047" y="252"/>
                  </a:lnTo>
                  <a:lnTo>
                    <a:pt x="1028" y="155"/>
                  </a:lnTo>
                  <a:lnTo>
                    <a:pt x="969" y="78"/>
                  </a:lnTo>
                  <a:lnTo>
                    <a:pt x="892" y="19"/>
                  </a:lnTo>
                  <a:lnTo>
                    <a:pt x="7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15" name="Google Shape;1915;p42"/>
            <p:cNvSpPr/>
            <p:nvPr/>
          </p:nvSpPr>
          <p:spPr>
            <a:xfrm>
              <a:off x="1309350" y="960200"/>
              <a:ext cx="26200" cy="26200"/>
            </a:xfrm>
            <a:custGeom>
              <a:avLst/>
              <a:gdLst/>
              <a:ahLst/>
              <a:cxnLst/>
              <a:rect l="l" t="t" r="r" b="b"/>
              <a:pathLst>
                <a:path w="1048" h="1048" extrusionOk="0">
                  <a:moveTo>
                    <a:pt x="815" y="233"/>
                  </a:moveTo>
                  <a:lnTo>
                    <a:pt x="815" y="252"/>
                  </a:lnTo>
                  <a:lnTo>
                    <a:pt x="815" y="795"/>
                  </a:lnTo>
                  <a:lnTo>
                    <a:pt x="815" y="815"/>
                  </a:lnTo>
                  <a:lnTo>
                    <a:pt x="233" y="815"/>
                  </a:lnTo>
                  <a:lnTo>
                    <a:pt x="233" y="795"/>
                  </a:lnTo>
                  <a:lnTo>
                    <a:pt x="233" y="252"/>
                  </a:lnTo>
                  <a:lnTo>
                    <a:pt x="233" y="233"/>
                  </a:lnTo>
                  <a:close/>
                  <a:moveTo>
                    <a:pt x="253" y="0"/>
                  </a:moveTo>
                  <a:lnTo>
                    <a:pt x="156" y="20"/>
                  </a:lnTo>
                  <a:lnTo>
                    <a:pt x="78" y="78"/>
                  </a:lnTo>
                  <a:lnTo>
                    <a:pt x="20" y="155"/>
                  </a:lnTo>
                  <a:lnTo>
                    <a:pt x="1" y="252"/>
                  </a:lnTo>
                  <a:lnTo>
                    <a:pt x="1" y="795"/>
                  </a:lnTo>
                  <a:lnTo>
                    <a:pt x="20" y="892"/>
                  </a:lnTo>
                  <a:lnTo>
                    <a:pt x="78" y="970"/>
                  </a:lnTo>
                  <a:lnTo>
                    <a:pt x="156" y="1028"/>
                  </a:lnTo>
                  <a:lnTo>
                    <a:pt x="253" y="1047"/>
                  </a:lnTo>
                  <a:lnTo>
                    <a:pt x="796" y="1047"/>
                  </a:lnTo>
                  <a:lnTo>
                    <a:pt x="892" y="1028"/>
                  </a:lnTo>
                  <a:lnTo>
                    <a:pt x="970" y="970"/>
                  </a:lnTo>
                  <a:lnTo>
                    <a:pt x="1028" y="892"/>
                  </a:lnTo>
                  <a:lnTo>
                    <a:pt x="1048" y="795"/>
                  </a:lnTo>
                  <a:lnTo>
                    <a:pt x="1048" y="252"/>
                  </a:lnTo>
                  <a:lnTo>
                    <a:pt x="1028" y="155"/>
                  </a:lnTo>
                  <a:lnTo>
                    <a:pt x="970" y="78"/>
                  </a:lnTo>
                  <a:lnTo>
                    <a:pt x="892" y="20"/>
                  </a:lnTo>
                  <a:lnTo>
                    <a:pt x="7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16" name="Google Shape;1916;p42"/>
            <p:cNvSpPr/>
            <p:nvPr/>
          </p:nvSpPr>
          <p:spPr>
            <a:xfrm>
              <a:off x="1342800" y="960200"/>
              <a:ext cx="26675" cy="26200"/>
            </a:xfrm>
            <a:custGeom>
              <a:avLst/>
              <a:gdLst/>
              <a:ahLst/>
              <a:cxnLst/>
              <a:rect l="l" t="t" r="r" b="b"/>
              <a:pathLst>
                <a:path w="1067" h="1048" extrusionOk="0">
                  <a:moveTo>
                    <a:pt x="834" y="233"/>
                  </a:moveTo>
                  <a:lnTo>
                    <a:pt x="834" y="252"/>
                  </a:lnTo>
                  <a:lnTo>
                    <a:pt x="834" y="795"/>
                  </a:lnTo>
                  <a:lnTo>
                    <a:pt x="834" y="815"/>
                  </a:lnTo>
                  <a:lnTo>
                    <a:pt x="252" y="815"/>
                  </a:lnTo>
                  <a:lnTo>
                    <a:pt x="233" y="795"/>
                  </a:lnTo>
                  <a:lnTo>
                    <a:pt x="233" y="252"/>
                  </a:lnTo>
                  <a:lnTo>
                    <a:pt x="252" y="233"/>
                  </a:lnTo>
                  <a:close/>
                  <a:moveTo>
                    <a:pt x="272" y="0"/>
                  </a:moveTo>
                  <a:lnTo>
                    <a:pt x="175" y="20"/>
                  </a:lnTo>
                  <a:lnTo>
                    <a:pt x="78" y="78"/>
                  </a:lnTo>
                  <a:lnTo>
                    <a:pt x="20" y="155"/>
                  </a:lnTo>
                  <a:lnTo>
                    <a:pt x="0" y="252"/>
                  </a:lnTo>
                  <a:lnTo>
                    <a:pt x="0" y="795"/>
                  </a:lnTo>
                  <a:lnTo>
                    <a:pt x="20" y="892"/>
                  </a:lnTo>
                  <a:lnTo>
                    <a:pt x="78" y="970"/>
                  </a:lnTo>
                  <a:lnTo>
                    <a:pt x="175" y="1028"/>
                  </a:lnTo>
                  <a:lnTo>
                    <a:pt x="272" y="1047"/>
                  </a:lnTo>
                  <a:lnTo>
                    <a:pt x="795" y="1047"/>
                  </a:lnTo>
                  <a:lnTo>
                    <a:pt x="911" y="1028"/>
                  </a:lnTo>
                  <a:lnTo>
                    <a:pt x="989" y="970"/>
                  </a:lnTo>
                  <a:lnTo>
                    <a:pt x="1047" y="892"/>
                  </a:lnTo>
                  <a:lnTo>
                    <a:pt x="1066" y="795"/>
                  </a:lnTo>
                  <a:lnTo>
                    <a:pt x="1066" y="252"/>
                  </a:lnTo>
                  <a:lnTo>
                    <a:pt x="1047" y="155"/>
                  </a:lnTo>
                  <a:lnTo>
                    <a:pt x="989" y="78"/>
                  </a:lnTo>
                  <a:lnTo>
                    <a:pt x="911" y="20"/>
                  </a:lnTo>
                  <a:lnTo>
                    <a:pt x="7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17" name="Google Shape;1917;p42"/>
            <p:cNvSpPr/>
            <p:nvPr/>
          </p:nvSpPr>
          <p:spPr>
            <a:xfrm>
              <a:off x="1376725" y="960200"/>
              <a:ext cx="26675" cy="26200"/>
            </a:xfrm>
            <a:custGeom>
              <a:avLst/>
              <a:gdLst/>
              <a:ahLst/>
              <a:cxnLst/>
              <a:rect l="l" t="t" r="r" b="b"/>
              <a:pathLst>
                <a:path w="1067" h="1048" extrusionOk="0">
                  <a:moveTo>
                    <a:pt x="814" y="233"/>
                  </a:moveTo>
                  <a:lnTo>
                    <a:pt x="834" y="252"/>
                  </a:lnTo>
                  <a:lnTo>
                    <a:pt x="834" y="795"/>
                  </a:lnTo>
                  <a:lnTo>
                    <a:pt x="814" y="815"/>
                  </a:lnTo>
                  <a:lnTo>
                    <a:pt x="233" y="815"/>
                  </a:lnTo>
                  <a:lnTo>
                    <a:pt x="233" y="795"/>
                  </a:lnTo>
                  <a:lnTo>
                    <a:pt x="233" y="252"/>
                  </a:lnTo>
                  <a:lnTo>
                    <a:pt x="233" y="233"/>
                  </a:lnTo>
                  <a:close/>
                  <a:moveTo>
                    <a:pt x="252" y="0"/>
                  </a:moveTo>
                  <a:lnTo>
                    <a:pt x="155" y="20"/>
                  </a:lnTo>
                  <a:lnTo>
                    <a:pt x="78" y="78"/>
                  </a:lnTo>
                  <a:lnTo>
                    <a:pt x="20" y="155"/>
                  </a:lnTo>
                  <a:lnTo>
                    <a:pt x="0" y="252"/>
                  </a:lnTo>
                  <a:lnTo>
                    <a:pt x="0" y="795"/>
                  </a:lnTo>
                  <a:lnTo>
                    <a:pt x="20" y="892"/>
                  </a:lnTo>
                  <a:lnTo>
                    <a:pt x="78" y="970"/>
                  </a:lnTo>
                  <a:lnTo>
                    <a:pt x="155" y="1028"/>
                  </a:lnTo>
                  <a:lnTo>
                    <a:pt x="252" y="1047"/>
                  </a:lnTo>
                  <a:lnTo>
                    <a:pt x="795" y="1047"/>
                  </a:lnTo>
                  <a:lnTo>
                    <a:pt x="892" y="1028"/>
                  </a:lnTo>
                  <a:lnTo>
                    <a:pt x="989" y="970"/>
                  </a:lnTo>
                  <a:lnTo>
                    <a:pt x="1028" y="892"/>
                  </a:lnTo>
                  <a:lnTo>
                    <a:pt x="1066" y="795"/>
                  </a:lnTo>
                  <a:lnTo>
                    <a:pt x="1066" y="252"/>
                  </a:lnTo>
                  <a:lnTo>
                    <a:pt x="1028" y="155"/>
                  </a:lnTo>
                  <a:lnTo>
                    <a:pt x="989" y="78"/>
                  </a:lnTo>
                  <a:lnTo>
                    <a:pt x="892" y="20"/>
                  </a:lnTo>
                  <a:lnTo>
                    <a:pt x="7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18" name="Google Shape;1918;p42"/>
            <p:cNvSpPr/>
            <p:nvPr/>
          </p:nvSpPr>
          <p:spPr>
            <a:xfrm>
              <a:off x="1309350" y="994600"/>
              <a:ext cx="26200" cy="26200"/>
            </a:xfrm>
            <a:custGeom>
              <a:avLst/>
              <a:gdLst/>
              <a:ahLst/>
              <a:cxnLst/>
              <a:rect l="l" t="t" r="r" b="b"/>
              <a:pathLst>
                <a:path w="1048" h="1048" extrusionOk="0">
                  <a:moveTo>
                    <a:pt x="815" y="233"/>
                  </a:moveTo>
                  <a:lnTo>
                    <a:pt x="815" y="253"/>
                  </a:lnTo>
                  <a:lnTo>
                    <a:pt x="815" y="795"/>
                  </a:lnTo>
                  <a:lnTo>
                    <a:pt x="815" y="815"/>
                  </a:lnTo>
                  <a:lnTo>
                    <a:pt x="233" y="815"/>
                  </a:lnTo>
                  <a:lnTo>
                    <a:pt x="233" y="795"/>
                  </a:lnTo>
                  <a:lnTo>
                    <a:pt x="233" y="253"/>
                  </a:lnTo>
                  <a:lnTo>
                    <a:pt x="233" y="233"/>
                  </a:lnTo>
                  <a:close/>
                  <a:moveTo>
                    <a:pt x="253" y="1"/>
                  </a:moveTo>
                  <a:lnTo>
                    <a:pt x="156" y="20"/>
                  </a:lnTo>
                  <a:lnTo>
                    <a:pt x="78" y="78"/>
                  </a:lnTo>
                  <a:lnTo>
                    <a:pt x="20" y="156"/>
                  </a:lnTo>
                  <a:lnTo>
                    <a:pt x="1" y="253"/>
                  </a:lnTo>
                  <a:lnTo>
                    <a:pt x="1" y="795"/>
                  </a:lnTo>
                  <a:lnTo>
                    <a:pt x="20" y="892"/>
                  </a:lnTo>
                  <a:lnTo>
                    <a:pt x="78" y="970"/>
                  </a:lnTo>
                  <a:lnTo>
                    <a:pt x="156" y="1028"/>
                  </a:lnTo>
                  <a:lnTo>
                    <a:pt x="253" y="1048"/>
                  </a:lnTo>
                  <a:lnTo>
                    <a:pt x="796" y="1048"/>
                  </a:lnTo>
                  <a:lnTo>
                    <a:pt x="892" y="1028"/>
                  </a:lnTo>
                  <a:lnTo>
                    <a:pt x="970" y="970"/>
                  </a:lnTo>
                  <a:lnTo>
                    <a:pt x="1028" y="892"/>
                  </a:lnTo>
                  <a:lnTo>
                    <a:pt x="1048" y="795"/>
                  </a:lnTo>
                  <a:lnTo>
                    <a:pt x="1048" y="253"/>
                  </a:lnTo>
                  <a:lnTo>
                    <a:pt x="1028" y="156"/>
                  </a:lnTo>
                  <a:lnTo>
                    <a:pt x="970" y="78"/>
                  </a:lnTo>
                  <a:lnTo>
                    <a:pt x="892" y="20"/>
                  </a:lnTo>
                  <a:lnTo>
                    <a:pt x="7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19" name="Google Shape;1919;p42"/>
            <p:cNvSpPr/>
            <p:nvPr/>
          </p:nvSpPr>
          <p:spPr>
            <a:xfrm>
              <a:off x="1342800" y="994600"/>
              <a:ext cx="26675" cy="26200"/>
            </a:xfrm>
            <a:custGeom>
              <a:avLst/>
              <a:gdLst/>
              <a:ahLst/>
              <a:cxnLst/>
              <a:rect l="l" t="t" r="r" b="b"/>
              <a:pathLst>
                <a:path w="1067" h="1048" extrusionOk="0">
                  <a:moveTo>
                    <a:pt x="834" y="233"/>
                  </a:moveTo>
                  <a:lnTo>
                    <a:pt x="834" y="253"/>
                  </a:lnTo>
                  <a:lnTo>
                    <a:pt x="834" y="795"/>
                  </a:lnTo>
                  <a:lnTo>
                    <a:pt x="834" y="815"/>
                  </a:lnTo>
                  <a:lnTo>
                    <a:pt x="252" y="815"/>
                  </a:lnTo>
                  <a:lnTo>
                    <a:pt x="233" y="795"/>
                  </a:lnTo>
                  <a:lnTo>
                    <a:pt x="233" y="253"/>
                  </a:lnTo>
                  <a:lnTo>
                    <a:pt x="252" y="233"/>
                  </a:lnTo>
                  <a:close/>
                  <a:moveTo>
                    <a:pt x="272" y="1"/>
                  </a:moveTo>
                  <a:lnTo>
                    <a:pt x="175" y="20"/>
                  </a:lnTo>
                  <a:lnTo>
                    <a:pt x="78" y="78"/>
                  </a:lnTo>
                  <a:lnTo>
                    <a:pt x="20" y="156"/>
                  </a:lnTo>
                  <a:lnTo>
                    <a:pt x="0" y="253"/>
                  </a:lnTo>
                  <a:lnTo>
                    <a:pt x="0" y="795"/>
                  </a:lnTo>
                  <a:lnTo>
                    <a:pt x="20" y="892"/>
                  </a:lnTo>
                  <a:lnTo>
                    <a:pt x="78" y="970"/>
                  </a:lnTo>
                  <a:lnTo>
                    <a:pt x="175" y="1028"/>
                  </a:lnTo>
                  <a:lnTo>
                    <a:pt x="272" y="1048"/>
                  </a:lnTo>
                  <a:lnTo>
                    <a:pt x="795" y="1048"/>
                  </a:lnTo>
                  <a:lnTo>
                    <a:pt x="911" y="1028"/>
                  </a:lnTo>
                  <a:lnTo>
                    <a:pt x="989" y="970"/>
                  </a:lnTo>
                  <a:lnTo>
                    <a:pt x="1047" y="892"/>
                  </a:lnTo>
                  <a:lnTo>
                    <a:pt x="1066" y="795"/>
                  </a:lnTo>
                  <a:lnTo>
                    <a:pt x="1066" y="253"/>
                  </a:lnTo>
                  <a:lnTo>
                    <a:pt x="1047" y="156"/>
                  </a:lnTo>
                  <a:lnTo>
                    <a:pt x="989" y="78"/>
                  </a:lnTo>
                  <a:lnTo>
                    <a:pt x="911" y="20"/>
                  </a:lnTo>
                  <a:lnTo>
                    <a:pt x="7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20" name="Google Shape;1920;p42"/>
            <p:cNvSpPr/>
            <p:nvPr/>
          </p:nvSpPr>
          <p:spPr>
            <a:xfrm>
              <a:off x="1376725" y="994600"/>
              <a:ext cx="26675" cy="26200"/>
            </a:xfrm>
            <a:custGeom>
              <a:avLst/>
              <a:gdLst/>
              <a:ahLst/>
              <a:cxnLst/>
              <a:rect l="l" t="t" r="r" b="b"/>
              <a:pathLst>
                <a:path w="1067" h="1048" extrusionOk="0">
                  <a:moveTo>
                    <a:pt x="814" y="233"/>
                  </a:moveTo>
                  <a:lnTo>
                    <a:pt x="834" y="253"/>
                  </a:lnTo>
                  <a:lnTo>
                    <a:pt x="834" y="795"/>
                  </a:lnTo>
                  <a:lnTo>
                    <a:pt x="814" y="815"/>
                  </a:lnTo>
                  <a:lnTo>
                    <a:pt x="233" y="815"/>
                  </a:lnTo>
                  <a:lnTo>
                    <a:pt x="233" y="795"/>
                  </a:lnTo>
                  <a:lnTo>
                    <a:pt x="233" y="253"/>
                  </a:lnTo>
                  <a:lnTo>
                    <a:pt x="233" y="233"/>
                  </a:lnTo>
                  <a:close/>
                  <a:moveTo>
                    <a:pt x="252" y="1"/>
                  </a:moveTo>
                  <a:lnTo>
                    <a:pt x="155" y="20"/>
                  </a:lnTo>
                  <a:lnTo>
                    <a:pt x="78" y="78"/>
                  </a:lnTo>
                  <a:lnTo>
                    <a:pt x="20" y="156"/>
                  </a:lnTo>
                  <a:lnTo>
                    <a:pt x="0" y="253"/>
                  </a:lnTo>
                  <a:lnTo>
                    <a:pt x="0" y="795"/>
                  </a:lnTo>
                  <a:lnTo>
                    <a:pt x="20" y="892"/>
                  </a:lnTo>
                  <a:lnTo>
                    <a:pt x="78" y="970"/>
                  </a:lnTo>
                  <a:lnTo>
                    <a:pt x="155" y="1028"/>
                  </a:lnTo>
                  <a:lnTo>
                    <a:pt x="252" y="1048"/>
                  </a:lnTo>
                  <a:lnTo>
                    <a:pt x="795" y="1048"/>
                  </a:lnTo>
                  <a:lnTo>
                    <a:pt x="892" y="1028"/>
                  </a:lnTo>
                  <a:lnTo>
                    <a:pt x="989" y="970"/>
                  </a:lnTo>
                  <a:lnTo>
                    <a:pt x="1028" y="892"/>
                  </a:lnTo>
                  <a:lnTo>
                    <a:pt x="1066" y="795"/>
                  </a:lnTo>
                  <a:lnTo>
                    <a:pt x="1066" y="253"/>
                  </a:lnTo>
                  <a:lnTo>
                    <a:pt x="1028" y="156"/>
                  </a:lnTo>
                  <a:lnTo>
                    <a:pt x="989" y="78"/>
                  </a:lnTo>
                  <a:lnTo>
                    <a:pt x="892" y="20"/>
                  </a:lnTo>
                  <a:lnTo>
                    <a:pt x="7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21" name="Google Shape;1921;p42"/>
            <p:cNvSpPr/>
            <p:nvPr/>
          </p:nvSpPr>
          <p:spPr>
            <a:xfrm>
              <a:off x="1410650" y="960200"/>
              <a:ext cx="26175" cy="60600"/>
            </a:xfrm>
            <a:custGeom>
              <a:avLst/>
              <a:gdLst/>
              <a:ahLst/>
              <a:cxnLst/>
              <a:rect l="l" t="t" r="r" b="b"/>
              <a:pathLst>
                <a:path w="1047" h="2424" extrusionOk="0">
                  <a:moveTo>
                    <a:pt x="814" y="233"/>
                  </a:moveTo>
                  <a:lnTo>
                    <a:pt x="814" y="252"/>
                  </a:lnTo>
                  <a:lnTo>
                    <a:pt x="814" y="2171"/>
                  </a:lnTo>
                  <a:lnTo>
                    <a:pt x="814" y="2191"/>
                  </a:lnTo>
                  <a:lnTo>
                    <a:pt x="233" y="2191"/>
                  </a:lnTo>
                  <a:lnTo>
                    <a:pt x="233" y="2171"/>
                  </a:lnTo>
                  <a:lnTo>
                    <a:pt x="233" y="252"/>
                  </a:lnTo>
                  <a:lnTo>
                    <a:pt x="233" y="233"/>
                  </a:lnTo>
                  <a:close/>
                  <a:moveTo>
                    <a:pt x="252" y="0"/>
                  </a:moveTo>
                  <a:lnTo>
                    <a:pt x="155" y="20"/>
                  </a:lnTo>
                  <a:lnTo>
                    <a:pt x="78" y="78"/>
                  </a:lnTo>
                  <a:lnTo>
                    <a:pt x="20" y="155"/>
                  </a:lnTo>
                  <a:lnTo>
                    <a:pt x="0" y="252"/>
                  </a:lnTo>
                  <a:lnTo>
                    <a:pt x="0" y="2171"/>
                  </a:lnTo>
                  <a:lnTo>
                    <a:pt x="20" y="2268"/>
                  </a:lnTo>
                  <a:lnTo>
                    <a:pt x="78" y="2346"/>
                  </a:lnTo>
                  <a:lnTo>
                    <a:pt x="155" y="2404"/>
                  </a:lnTo>
                  <a:lnTo>
                    <a:pt x="252" y="2424"/>
                  </a:lnTo>
                  <a:lnTo>
                    <a:pt x="795" y="2424"/>
                  </a:lnTo>
                  <a:lnTo>
                    <a:pt x="892" y="2404"/>
                  </a:lnTo>
                  <a:lnTo>
                    <a:pt x="969" y="2346"/>
                  </a:lnTo>
                  <a:lnTo>
                    <a:pt x="1028" y="2268"/>
                  </a:lnTo>
                  <a:lnTo>
                    <a:pt x="1047" y="2171"/>
                  </a:lnTo>
                  <a:lnTo>
                    <a:pt x="1047" y="252"/>
                  </a:lnTo>
                  <a:lnTo>
                    <a:pt x="1028" y="155"/>
                  </a:lnTo>
                  <a:lnTo>
                    <a:pt x="969" y="78"/>
                  </a:lnTo>
                  <a:lnTo>
                    <a:pt x="892" y="20"/>
                  </a:lnTo>
                  <a:lnTo>
                    <a:pt x="7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22" name="Google Shape;1922;p42"/>
            <p:cNvSpPr/>
            <p:nvPr/>
          </p:nvSpPr>
          <p:spPr>
            <a:xfrm>
              <a:off x="1388825" y="868125"/>
              <a:ext cx="19900" cy="36850"/>
            </a:xfrm>
            <a:custGeom>
              <a:avLst/>
              <a:gdLst/>
              <a:ahLst/>
              <a:cxnLst/>
              <a:rect l="l" t="t" r="r" b="b"/>
              <a:pathLst>
                <a:path w="796" h="1474" extrusionOk="0">
                  <a:moveTo>
                    <a:pt x="389" y="272"/>
                  </a:moveTo>
                  <a:lnTo>
                    <a:pt x="389" y="582"/>
                  </a:lnTo>
                  <a:lnTo>
                    <a:pt x="311" y="562"/>
                  </a:lnTo>
                  <a:lnTo>
                    <a:pt x="272" y="524"/>
                  </a:lnTo>
                  <a:lnTo>
                    <a:pt x="233" y="485"/>
                  </a:lnTo>
                  <a:lnTo>
                    <a:pt x="214" y="407"/>
                  </a:lnTo>
                  <a:lnTo>
                    <a:pt x="233" y="349"/>
                  </a:lnTo>
                  <a:lnTo>
                    <a:pt x="272" y="310"/>
                  </a:lnTo>
                  <a:lnTo>
                    <a:pt x="311" y="272"/>
                  </a:lnTo>
                  <a:close/>
                  <a:moveTo>
                    <a:pt x="466" y="814"/>
                  </a:moveTo>
                  <a:lnTo>
                    <a:pt x="524" y="853"/>
                  </a:lnTo>
                  <a:lnTo>
                    <a:pt x="582" y="892"/>
                  </a:lnTo>
                  <a:lnTo>
                    <a:pt x="621" y="950"/>
                  </a:lnTo>
                  <a:lnTo>
                    <a:pt x="621" y="1028"/>
                  </a:lnTo>
                  <a:lnTo>
                    <a:pt x="621" y="1086"/>
                  </a:lnTo>
                  <a:lnTo>
                    <a:pt x="582" y="1144"/>
                  </a:lnTo>
                  <a:lnTo>
                    <a:pt x="544" y="1183"/>
                  </a:lnTo>
                  <a:lnTo>
                    <a:pt x="466" y="1202"/>
                  </a:lnTo>
                  <a:lnTo>
                    <a:pt x="466" y="814"/>
                  </a:lnTo>
                  <a:close/>
                  <a:moveTo>
                    <a:pt x="427" y="0"/>
                  </a:moveTo>
                  <a:lnTo>
                    <a:pt x="389" y="20"/>
                  </a:lnTo>
                  <a:lnTo>
                    <a:pt x="369" y="39"/>
                  </a:lnTo>
                  <a:lnTo>
                    <a:pt x="369" y="97"/>
                  </a:lnTo>
                  <a:lnTo>
                    <a:pt x="253" y="136"/>
                  </a:lnTo>
                  <a:lnTo>
                    <a:pt x="137" y="194"/>
                  </a:lnTo>
                  <a:lnTo>
                    <a:pt x="98" y="233"/>
                  </a:lnTo>
                  <a:lnTo>
                    <a:pt x="59" y="291"/>
                  </a:lnTo>
                  <a:lnTo>
                    <a:pt x="40" y="349"/>
                  </a:lnTo>
                  <a:lnTo>
                    <a:pt x="40" y="427"/>
                  </a:lnTo>
                  <a:lnTo>
                    <a:pt x="40" y="504"/>
                  </a:lnTo>
                  <a:lnTo>
                    <a:pt x="59" y="582"/>
                  </a:lnTo>
                  <a:lnTo>
                    <a:pt x="98" y="621"/>
                  </a:lnTo>
                  <a:lnTo>
                    <a:pt x="137" y="679"/>
                  </a:lnTo>
                  <a:lnTo>
                    <a:pt x="253" y="737"/>
                  </a:lnTo>
                  <a:lnTo>
                    <a:pt x="369" y="776"/>
                  </a:lnTo>
                  <a:lnTo>
                    <a:pt x="369" y="1202"/>
                  </a:lnTo>
                  <a:lnTo>
                    <a:pt x="253" y="1163"/>
                  </a:lnTo>
                  <a:lnTo>
                    <a:pt x="175" y="1125"/>
                  </a:lnTo>
                  <a:lnTo>
                    <a:pt x="137" y="1086"/>
                  </a:lnTo>
                  <a:lnTo>
                    <a:pt x="78" y="1066"/>
                  </a:lnTo>
                  <a:lnTo>
                    <a:pt x="59" y="1066"/>
                  </a:lnTo>
                  <a:lnTo>
                    <a:pt x="20" y="1086"/>
                  </a:lnTo>
                  <a:lnTo>
                    <a:pt x="1" y="1163"/>
                  </a:lnTo>
                  <a:lnTo>
                    <a:pt x="20" y="1202"/>
                  </a:lnTo>
                  <a:lnTo>
                    <a:pt x="40" y="1222"/>
                  </a:lnTo>
                  <a:lnTo>
                    <a:pt x="98" y="1299"/>
                  </a:lnTo>
                  <a:lnTo>
                    <a:pt x="233" y="1357"/>
                  </a:lnTo>
                  <a:lnTo>
                    <a:pt x="369" y="1377"/>
                  </a:lnTo>
                  <a:lnTo>
                    <a:pt x="369" y="1435"/>
                  </a:lnTo>
                  <a:lnTo>
                    <a:pt x="389" y="1454"/>
                  </a:lnTo>
                  <a:lnTo>
                    <a:pt x="427" y="1474"/>
                  </a:lnTo>
                  <a:lnTo>
                    <a:pt x="466" y="1454"/>
                  </a:lnTo>
                  <a:lnTo>
                    <a:pt x="485" y="1435"/>
                  </a:lnTo>
                  <a:lnTo>
                    <a:pt x="485" y="1357"/>
                  </a:lnTo>
                  <a:lnTo>
                    <a:pt x="621" y="1338"/>
                  </a:lnTo>
                  <a:lnTo>
                    <a:pt x="660" y="1299"/>
                  </a:lnTo>
                  <a:lnTo>
                    <a:pt x="718" y="1260"/>
                  </a:lnTo>
                  <a:lnTo>
                    <a:pt x="757" y="1202"/>
                  </a:lnTo>
                  <a:lnTo>
                    <a:pt x="776" y="1144"/>
                  </a:lnTo>
                  <a:lnTo>
                    <a:pt x="796" y="1086"/>
                  </a:lnTo>
                  <a:lnTo>
                    <a:pt x="796" y="1008"/>
                  </a:lnTo>
                  <a:lnTo>
                    <a:pt x="796" y="911"/>
                  </a:lnTo>
                  <a:lnTo>
                    <a:pt x="776" y="853"/>
                  </a:lnTo>
                  <a:lnTo>
                    <a:pt x="737" y="795"/>
                  </a:lnTo>
                  <a:lnTo>
                    <a:pt x="699" y="737"/>
                  </a:lnTo>
                  <a:lnTo>
                    <a:pt x="602" y="679"/>
                  </a:lnTo>
                  <a:lnTo>
                    <a:pt x="485" y="621"/>
                  </a:lnTo>
                  <a:lnTo>
                    <a:pt x="485" y="252"/>
                  </a:lnTo>
                  <a:lnTo>
                    <a:pt x="563" y="272"/>
                  </a:lnTo>
                  <a:lnTo>
                    <a:pt x="621" y="291"/>
                  </a:lnTo>
                  <a:lnTo>
                    <a:pt x="699" y="330"/>
                  </a:lnTo>
                  <a:lnTo>
                    <a:pt x="737" y="310"/>
                  </a:lnTo>
                  <a:lnTo>
                    <a:pt x="757" y="291"/>
                  </a:lnTo>
                  <a:lnTo>
                    <a:pt x="776" y="233"/>
                  </a:lnTo>
                  <a:lnTo>
                    <a:pt x="757" y="194"/>
                  </a:lnTo>
                  <a:lnTo>
                    <a:pt x="737" y="175"/>
                  </a:lnTo>
                  <a:lnTo>
                    <a:pt x="679" y="136"/>
                  </a:lnTo>
                  <a:lnTo>
                    <a:pt x="582" y="97"/>
                  </a:lnTo>
                  <a:lnTo>
                    <a:pt x="485" y="97"/>
                  </a:lnTo>
                  <a:lnTo>
                    <a:pt x="485" y="39"/>
                  </a:lnTo>
                  <a:lnTo>
                    <a:pt x="466" y="20"/>
                  </a:lnTo>
                  <a:lnTo>
                    <a:pt x="4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grpSp>
      <p:sp>
        <p:nvSpPr>
          <p:cNvPr id="1923" name="Google Shape;1923;p42"/>
          <p:cNvSpPr/>
          <p:nvPr/>
        </p:nvSpPr>
        <p:spPr>
          <a:xfrm>
            <a:off x="3640822" y="1853758"/>
            <a:ext cx="1893300" cy="1893300"/>
          </a:xfrm>
          <a:prstGeom prst="ellipse">
            <a:avLst/>
          </a:prstGeom>
          <a:solidFill>
            <a:schemeClr val="bg1">
              <a:lumMod val="85000"/>
            </a:schemeClr>
          </a:solidFill>
          <a:ln w="19050" cap="flat" cmpd="sng">
            <a:solidFill>
              <a:schemeClr val="tx1">
                <a:lumMod val="50000"/>
                <a:lumOff val="5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24" name="Google Shape;1924;p42"/>
          <p:cNvSpPr/>
          <p:nvPr/>
        </p:nvSpPr>
        <p:spPr>
          <a:xfrm>
            <a:off x="470297" y="2415209"/>
            <a:ext cx="2240400" cy="768000"/>
          </a:xfrm>
          <a:prstGeom prst="rect">
            <a:avLst/>
          </a:prstGeom>
          <a:noFill/>
          <a:ln w="19050" cap="flat" cmpd="sng">
            <a:solidFill>
              <a:schemeClr val="tx1">
                <a:lumMod val="75000"/>
                <a:lumOff val="2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25" name="Google Shape;1925;p42"/>
          <p:cNvSpPr/>
          <p:nvPr/>
        </p:nvSpPr>
        <p:spPr>
          <a:xfrm>
            <a:off x="6437353" y="3532234"/>
            <a:ext cx="2240400" cy="768000"/>
          </a:xfrm>
          <a:prstGeom prst="rect">
            <a:avLst/>
          </a:prstGeom>
          <a:noFill/>
          <a:ln w="19050" cap="flat" cmpd="sng">
            <a:solidFill>
              <a:schemeClr val="bg1">
                <a:lumMod val="8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26" name="Google Shape;1926;p42"/>
          <p:cNvSpPr/>
          <p:nvPr/>
        </p:nvSpPr>
        <p:spPr>
          <a:xfrm>
            <a:off x="6434028" y="1298184"/>
            <a:ext cx="2240400" cy="768000"/>
          </a:xfrm>
          <a:prstGeom prst="rect">
            <a:avLst/>
          </a:prstGeom>
          <a:noFill/>
          <a:ln w="19050" cap="flat" cmpd="sng">
            <a:solidFill>
              <a:schemeClr val="tx1">
                <a:lumMod val="50000"/>
                <a:lumOff val="5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927" name="Google Shape;1927;p42"/>
          <p:cNvSpPr/>
          <p:nvPr/>
        </p:nvSpPr>
        <p:spPr>
          <a:xfrm>
            <a:off x="6434028" y="2415209"/>
            <a:ext cx="2240400" cy="768000"/>
          </a:xfrm>
          <a:prstGeom prst="rect">
            <a:avLst/>
          </a:prstGeom>
          <a:noFill/>
          <a:ln w="19050" cap="flat" cmpd="sng">
            <a:solidFill>
              <a:schemeClr val="tx1">
                <a:lumMod val="85000"/>
                <a:lumOff val="1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cxnSp>
        <p:nvCxnSpPr>
          <p:cNvPr id="1928" name="Google Shape;1928;p42"/>
          <p:cNvCxnSpPr>
            <a:stCxn id="1875" idx="3"/>
            <a:endCxn id="1923" idx="1"/>
          </p:cNvCxnSpPr>
          <p:nvPr/>
        </p:nvCxnSpPr>
        <p:spPr>
          <a:xfrm>
            <a:off x="2710697" y="1682184"/>
            <a:ext cx="1207500" cy="448800"/>
          </a:xfrm>
          <a:prstGeom prst="bentConnector2">
            <a:avLst/>
          </a:prstGeom>
          <a:noFill/>
          <a:ln w="19050" cap="flat" cmpd="sng">
            <a:solidFill>
              <a:schemeClr val="accent2"/>
            </a:solidFill>
            <a:prstDash val="solid"/>
            <a:round/>
            <a:headEnd type="none" w="med" len="med"/>
            <a:tailEnd type="none" w="med" len="med"/>
          </a:ln>
        </p:spPr>
      </p:cxnSp>
      <p:grpSp>
        <p:nvGrpSpPr>
          <p:cNvPr id="1929" name="Google Shape;1929;p42"/>
          <p:cNvGrpSpPr/>
          <p:nvPr/>
        </p:nvGrpSpPr>
        <p:grpSpPr>
          <a:xfrm>
            <a:off x="466247" y="1328434"/>
            <a:ext cx="2240400" cy="707505"/>
            <a:chOff x="457200" y="1414700"/>
            <a:chExt cx="2240400" cy="707505"/>
          </a:xfrm>
        </p:grpSpPr>
        <p:sp>
          <p:nvSpPr>
            <p:cNvPr id="1930" name="Google Shape;1930;p42"/>
            <p:cNvSpPr txBox="1"/>
            <p:nvPr/>
          </p:nvSpPr>
          <p:spPr>
            <a:xfrm>
              <a:off x="457200" y="1414700"/>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rPr>
                <a:t>Period</a:t>
              </a:r>
              <a:endParaRPr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endParaRPr>
            </a:p>
          </p:txBody>
        </p:sp>
        <p:sp>
          <p:nvSpPr>
            <p:cNvPr id="1931" name="Google Shape;1931;p42"/>
            <p:cNvSpPr txBox="1"/>
            <p:nvPr/>
          </p:nvSpPr>
          <p:spPr>
            <a:xfrm>
              <a:off x="457200" y="1756505"/>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100" dirty="0">
                  <a:solidFill>
                    <a:schemeClr val="dk1"/>
                  </a:solidFill>
                  <a:latin typeface="Roboto" panose="02000000000000000000" pitchFamily="2" charset="0"/>
                  <a:ea typeface="Roboto" panose="02000000000000000000" pitchFamily="2" charset="0"/>
                  <a:cs typeface="Fira Sans Extra Condensed Medium"/>
                  <a:sym typeface="Fira Sans Extra Condensed Medium"/>
                </a:rPr>
                <a:t> Only 10 years worth of data</a:t>
              </a:r>
            </a:p>
          </p:txBody>
        </p:sp>
      </p:grpSp>
      <p:cxnSp>
        <p:nvCxnSpPr>
          <p:cNvPr id="1932" name="Google Shape;1932;p42"/>
          <p:cNvCxnSpPr>
            <a:stCxn id="1923" idx="7"/>
            <a:endCxn id="1926" idx="1"/>
          </p:cNvCxnSpPr>
          <p:nvPr/>
        </p:nvCxnSpPr>
        <p:spPr>
          <a:xfrm rot="-5400000">
            <a:off x="5621055" y="1318025"/>
            <a:ext cx="448800" cy="1177200"/>
          </a:xfrm>
          <a:prstGeom prst="bentConnector2">
            <a:avLst/>
          </a:prstGeom>
          <a:noFill/>
          <a:ln w="19050" cap="flat" cmpd="sng">
            <a:solidFill>
              <a:schemeClr val="tx1">
                <a:lumMod val="50000"/>
                <a:lumOff val="50000"/>
              </a:schemeClr>
            </a:solidFill>
            <a:prstDash val="solid"/>
            <a:round/>
            <a:headEnd type="none" w="med" len="med"/>
            <a:tailEnd type="none" w="med" len="med"/>
          </a:ln>
        </p:spPr>
      </p:cxnSp>
      <p:grpSp>
        <p:nvGrpSpPr>
          <p:cNvPr id="1933" name="Google Shape;1933;p42"/>
          <p:cNvGrpSpPr/>
          <p:nvPr/>
        </p:nvGrpSpPr>
        <p:grpSpPr>
          <a:xfrm>
            <a:off x="6429978" y="1328434"/>
            <a:ext cx="2240400" cy="707505"/>
            <a:chOff x="457200" y="1414700"/>
            <a:chExt cx="2240400" cy="707505"/>
          </a:xfrm>
        </p:grpSpPr>
        <p:sp>
          <p:nvSpPr>
            <p:cNvPr id="1934" name="Google Shape;1934;p42"/>
            <p:cNvSpPr txBox="1"/>
            <p:nvPr/>
          </p:nvSpPr>
          <p:spPr>
            <a:xfrm>
              <a:off x="457200" y="1414700"/>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rPr>
                <a:t>Assets</a:t>
              </a:r>
              <a:endParaRPr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endParaRPr>
            </a:p>
          </p:txBody>
        </p:sp>
        <p:sp>
          <p:nvSpPr>
            <p:cNvPr id="1935" name="Google Shape;1935;p42"/>
            <p:cNvSpPr txBox="1"/>
            <p:nvPr/>
          </p:nvSpPr>
          <p:spPr>
            <a:xfrm>
              <a:off x="457200" y="1756505"/>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dirty="0">
                  <a:solidFill>
                    <a:schemeClr val="dk1"/>
                  </a:solidFill>
                  <a:latin typeface="Roboto" panose="02000000000000000000" pitchFamily="2" charset="0"/>
                  <a:ea typeface="Roboto" panose="02000000000000000000" pitchFamily="2" charset="0"/>
                  <a:cs typeface="Roboto"/>
                  <a:sym typeface="Roboto"/>
                </a:rPr>
                <a:t>Only three assets considered</a:t>
              </a:r>
              <a:endParaRPr sz="1200" dirty="0">
                <a:latin typeface="Roboto" panose="02000000000000000000" pitchFamily="2" charset="0"/>
                <a:ea typeface="Roboto" panose="02000000000000000000" pitchFamily="2" charset="0"/>
                <a:cs typeface="Roboto"/>
                <a:sym typeface="Roboto"/>
              </a:endParaRPr>
            </a:p>
          </p:txBody>
        </p:sp>
      </p:grpSp>
      <p:cxnSp>
        <p:nvCxnSpPr>
          <p:cNvPr id="1936" name="Google Shape;1936;p42"/>
          <p:cNvCxnSpPr>
            <a:stCxn id="1923" idx="2"/>
            <a:endCxn id="1924" idx="3"/>
          </p:cNvCxnSpPr>
          <p:nvPr/>
        </p:nvCxnSpPr>
        <p:spPr>
          <a:xfrm rot="10800000">
            <a:off x="2710822" y="2799208"/>
            <a:ext cx="930000" cy="1200"/>
          </a:xfrm>
          <a:prstGeom prst="bentConnector3">
            <a:avLst>
              <a:gd name="adj1" fmla="val 50007"/>
            </a:avLst>
          </a:prstGeom>
          <a:noFill/>
          <a:ln w="19050" cap="flat" cmpd="sng">
            <a:solidFill>
              <a:schemeClr val="tx1">
                <a:lumMod val="75000"/>
                <a:lumOff val="25000"/>
              </a:schemeClr>
            </a:solidFill>
            <a:prstDash val="solid"/>
            <a:round/>
            <a:headEnd type="none" w="med" len="med"/>
            <a:tailEnd type="none" w="med" len="med"/>
          </a:ln>
        </p:spPr>
      </p:cxnSp>
      <p:grpSp>
        <p:nvGrpSpPr>
          <p:cNvPr id="1937" name="Google Shape;1937;p42"/>
          <p:cNvGrpSpPr/>
          <p:nvPr/>
        </p:nvGrpSpPr>
        <p:grpSpPr>
          <a:xfrm>
            <a:off x="466247" y="2445459"/>
            <a:ext cx="2240400" cy="707505"/>
            <a:chOff x="457200" y="1414700"/>
            <a:chExt cx="2240400" cy="707505"/>
          </a:xfrm>
        </p:grpSpPr>
        <p:sp>
          <p:nvSpPr>
            <p:cNvPr id="1938" name="Google Shape;1938;p42"/>
            <p:cNvSpPr txBox="1"/>
            <p:nvPr/>
          </p:nvSpPr>
          <p:spPr>
            <a:xfrm>
              <a:off x="457200" y="1414700"/>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rPr>
                <a:t>Frequency</a:t>
              </a:r>
              <a:endParaRPr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endParaRPr>
            </a:p>
          </p:txBody>
        </p:sp>
        <p:sp>
          <p:nvSpPr>
            <p:cNvPr id="1939" name="Google Shape;1939;p42"/>
            <p:cNvSpPr txBox="1"/>
            <p:nvPr/>
          </p:nvSpPr>
          <p:spPr>
            <a:xfrm>
              <a:off x="457200" y="1756505"/>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100" dirty="0">
                  <a:latin typeface="Roboto" panose="02000000000000000000" pitchFamily="2" charset="0"/>
                  <a:ea typeface="Roboto" panose="02000000000000000000" pitchFamily="2" charset="0"/>
                  <a:cs typeface="Roboto"/>
                  <a:sym typeface="Roboto"/>
                </a:rPr>
                <a:t>Miss intra-month movement</a:t>
              </a:r>
              <a:endParaRPr sz="1100" dirty="0">
                <a:latin typeface="Roboto" panose="02000000000000000000" pitchFamily="2" charset="0"/>
                <a:ea typeface="Roboto" panose="02000000000000000000" pitchFamily="2" charset="0"/>
                <a:cs typeface="Roboto"/>
                <a:sym typeface="Roboto"/>
              </a:endParaRPr>
            </a:p>
          </p:txBody>
        </p:sp>
      </p:grpSp>
      <p:cxnSp>
        <p:nvCxnSpPr>
          <p:cNvPr id="1940" name="Google Shape;1940;p42"/>
          <p:cNvCxnSpPr>
            <a:stCxn id="1923" idx="6"/>
            <a:endCxn id="1927" idx="1"/>
          </p:cNvCxnSpPr>
          <p:nvPr/>
        </p:nvCxnSpPr>
        <p:spPr>
          <a:xfrm rot="10800000" flipH="1">
            <a:off x="5534122" y="2799208"/>
            <a:ext cx="900000" cy="1200"/>
          </a:xfrm>
          <a:prstGeom prst="bentConnector3">
            <a:avLst>
              <a:gd name="adj1" fmla="val 49995"/>
            </a:avLst>
          </a:prstGeom>
          <a:noFill/>
          <a:ln w="19050" cap="flat" cmpd="sng">
            <a:solidFill>
              <a:schemeClr val="tx1">
                <a:lumMod val="85000"/>
                <a:lumOff val="15000"/>
              </a:schemeClr>
            </a:solidFill>
            <a:prstDash val="solid"/>
            <a:round/>
            <a:headEnd type="none" w="med" len="med"/>
            <a:tailEnd type="none" w="med" len="med"/>
          </a:ln>
        </p:spPr>
      </p:cxnSp>
      <p:grpSp>
        <p:nvGrpSpPr>
          <p:cNvPr id="1941" name="Google Shape;1941;p42"/>
          <p:cNvGrpSpPr/>
          <p:nvPr/>
        </p:nvGrpSpPr>
        <p:grpSpPr>
          <a:xfrm>
            <a:off x="6218863" y="2445459"/>
            <a:ext cx="2662630" cy="707505"/>
            <a:chOff x="457200" y="1414700"/>
            <a:chExt cx="2240400" cy="707505"/>
          </a:xfrm>
        </p:grpSpPr>
        <p:sp>
          <p:nvSpPr>
            <p:cNvPr id="1942" name="Google Shape;1942;p42"/>
            <p:cNvSpPr txBox="1"/>
            <p:nvPr/>
          </p:nvSpPr>
          <p:spPr>
            <a:xfrm>
              <a:off x="457200" y="1414700"/>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rPr>
                <a:t>Indicators</a:t>
              </a:r>
              <a:endParaRPr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endParaRPr>
            </a:p>
          </p:txBody>
        </p:sp>
        <p:sp>
          <p:nvSpPr>
            <p:cNvPr id="1943" name="Google Shape;1943;p42"/>
            <p:cNvSpPr txBox="1"/>
            <p:nvPr/>
          </p:nvSpPr>
          <p:spPr>
            <a:xfrm>
              <a:off x="457200" y="1756505"/>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100" dirty="0">
                  <a:solidFill>
                    <a:schemeClr val="dk1"/>
                  </a:solidFill>
                  <a:latin typeface="Roboto" panose="02000000000000000000" pitchFamily="2" charset="0"/>
                  <a:ea typeface="Roboto" panose="02000000000000000000" pitchFamily="2" charset="0"/>
                  <a:cs typeface="Roboto"/>
                  <a:sym typeface="Roboto"/>
                </a:rPr>
                <a:t>Only two indicators considered</a:t>
              </a:r>
              <a:endParaRPr lang="en-US" sz="1200" dirty="0">
                <a:latin typeface="Roboto" panose="02000000000000000000" pitchFamily="2" charset="0"/>
                <a:ea typeface="Roboto" panose="02000000000000000000" pitchFamily="2" charset="0"/>
                <a:cs typeface="Roboto"/>
                <a:sym typeface="Roboto"/>
              </a:endParaRPr>
            </a:p>
          </p:txBody>
        </p:sp>
      </p:grpSp>
      <p:cxnSp>
        <p:nvCxnSpPr>
          <p:cNvPr id="1944" name="Google Shape;1944;p42"/>
          <p:cNvCxnSpPr>
            <a:stCxn id="1923" idx="3"/>
            <a:endCxn id="1874" idx="3"/>
          </p:cNvCxnSpPr>
          <p:nvPr/>
        </p:nvCxnSpPr>
        <p:spPr>
          <a:xfrm rot="5400000">
            <a:off x="3092789" y="3090890"/>
            <a:ext cx="446400" cy="1204200"/>
          </a:xfrm>
          <a:prstGeom prst="bentConnector2">
            <a:avLst/>
          </a:prstGeom>
          <a:noFill/>
          <a:ln w="19050" cap="flat" cmpd="sng">
            <a:solidFill>
              <a:schemeClr val="bg1">
                <a:lumMod val="65000"/>
              </a:schemeClr>
            </a:solidFill>
            <a:prstDash val="solid"/>
            <a:round/>
            <a:headEnd type="none" w="med" len="med"/>
            <a:tailEnd type="none" w="med" len="med"/>
          </a:ln>
        </p:spPr>
      </p:cxnSp>
      <p:grpSp>
        <p:nvGrpSpPr>
          <p:cNvPr id="1945" name="Google Shape;1945;p42"/>
          <p:cNvGrpSpPr/>
          <p:nvPr/>
        </p:nvGrpSpPr>
        <p:grpSpPr>
          <a:xfrm>
            <a:off x="469572" y="3562484"/>
            <a:ext cx="2240400" cy="707505"/>
            <a:chOff x="457200" y="1414700"/>
            <a:chExt cx="2240400" cy="707505"/>
          </a:xfrm>
        </p:grpSpPr>
        <p:sp>
          <p:nvSpPr>
            <p:cNvPr id="1946" name="Google Shape;1946;p42"/>
            <p:cNvSpPr txBox="1"/>
            <p:nvPr/>
          </p:nvSpPr>
          <p:spPr>
            <a:xfrm>
              <a:off x="457200" y="1414700"/>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rPr>
                <a:t>Lagging</a:t>
              </a:r>
              <a:endParaRPr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endParaRPr>
            </a:p>
          </p:txBody>
        </p:sp>
        <p:sp>
          <p:nvSpPr>
            <p:cNvPr id="1947" name="Google Shape;1947;p42"/>
            <p:cNvSpPr txBox="1"/>
            <p:nvPr/>
          </p:nvSpPr>
          <p:spPr>
            <a:xfrm>
              <a:off x="457200" y="1756505"/>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dirty="0">
                  <a:solidFill>
                    <a:schemeClr val="dk1"/>
                  </a:solidFill>
                  <a:latin typeface="Roboto" panose="02000000000000000000" pitchFamily="2" charset="0"/>
                  <a:ea typeface="Roboto" panose="02000000000000000000" pitchFamily="2" charset="0"/>
                  <a:cs typeface="Roboto"/>
                  <a:sym typeface="Roboto"/>
                </a:rPr>
                <a:t>Potential lagging not considered</a:t>
              </a:r>
              <a:endParaRPr sz="1100" dirty="0">
                <a:latin typeface="Roboto" panose="02000000000000000000" pitchFamily="2" charset="0"/>
                <a:ea typeface="Roboto" panose="02000000000000000000" pitchFamily="2" charset="0"/>
                <a:cs typeface="Roboto"/>
                <a:sym typeface="Roboto"/>
              </a:endParaRPr>
            </a:p>
          </p:txBody>
        </p:sp>
      </p:grpSp>
      <p:cxnSp>
        <p:nvCxnSpPr>
          <p:cNvPr id="1948" name="Google Shape;1948;p42"/>
          <p:cNvCxnSpPr>
            <a:stCxn id="1923" idx="5"/>
            <a:endCxn id="1925" idx="1"/>
          </p:cNvCxnSpPr>
          <p:nvPr/>
        </p:nvCxnSpPr>
        <p:spPr>
          <a:xfrm rot="-5400000" flipH="1">
            <a:off x="5623905" y="3102740"/>
            <a:ext cx="446400" cy="1180500"/>
          </a:xfrm>
          <a:prstGeom prst="bentConnector2">
            <a:avLst/>
          </a:prstGeom>
          <a:noFill/>
          <a:ln w="19050" cap="flat" cmpd="sng">
            <a:solidFill>
              <a:schemeClr val="bg1">
                <a:lumMod val="85000"/>
              </a:schemeClr>
            </a:solidFill>
            <a:prstDash val="solid"/>
            <a:round/>
            <a:headEnd type="none" w="med" len="med"/>
            <a:tailEnd type="none" w="med" len="med"/>
          </a:ln>
        </p:spPr>
      </p:cxnSp>
      <p:grpSp>
        <p:nvGrpSpPr>
          <p:cNvPr id="1949" name="Google Shape;1949;p42"/>
          <p:cNvGrpSpPr/>
          <p:nvPr/>
        </p:nvGrpSpPr>
        <p:grpSpPr>
          <a:xfrm>
            <a:off x="6433303" y="3562484"/>
            <a:ext cx="2240400" cy="707505"/>
            <a:chOff x="457200" y="1414700"/>
            <a:chExt cx="2240400" cy="707505"/>
          </a:xfrm>
        </p:grpSpPr>
        <p:sp>
          <p:nvSpPr>
            <p:cNvPr id="1950" name="Google Shape;1950;p42"/>
            <p:cNvSpPr txBox="1"/>
            <p:nvPr/>
          </p:nvSpPr>
          <p:spPr>
            <a:xfrm>
              <a:off x="457200" y="1414700"/>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rPr>
                <a:t>Market Regime</a:t>
              </a:r>
              <a:endParaRPr sz="1800" b="1" dirty="0">
                <a:solidFill>
                  <a:schemeClr val="dk1"/>
                </a:solidFill>
                <a:latin typeface="Roboto" panose="02000000000000000000" pitchFamily="2" charset="0"/>
                <a:ea typeface="Roboto" panose="02000000000000000000" pitchFamily="2" charset="0"/>
                <a:cs typeface="Fira Sans Extra Condensed Medium"/>
                <a:sym typeface="Fira Sans Extra Condensed Medium"/>
              </a:endParaRPr>
            </a:p>
          </p:txBody>
        </p:sp>
        <p:sp>
          <p:nvSpPr>
            <p:cNvPr id="1951" name="Google Shape;1951;p42"/>
            <p:cNvSpPr txBox="1"/>
            <p:nvPr/>
          </p:nvSpPr>
          <p:spPr>
            <a:xfrm>
              <a:off x="457200" y="1756505"/>
              <a:ext cx="22404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dk1"/>
                  </a:solidFill>
                  <a:latin typeface="Roboto" panose="02000000000000000000" pitchFamily="2" charset="0"/>
                  <a:ea typeface="Roboto" panose="02000000000000000000" pitchFamily="2" charset="0"/>
                  <a:cs typeface="Roboto"/>
                  <a:sym typeface="Roboto"/>
                </a:rPr>
                <a:t>The bigger picture?</a:t>
              </a:r>
              <a:endParaRPr sz="1200" dirty="0">
                <a:solidFill>
                  <a:schemeClr val="dk1"/>
                </a:solidFill>
                <a:latin typeface="Roboto" panose="02000000000000000000" pitchFamily="2" charset="0"/>
                <a:ea typeface="Roboto" panose="02000000000000000000" pitchFamily="2" charset="0"/>
                <a:cs typeface="Roboto"/>
                <a:sym typeface="Roboto"/>
              </a:endParaRPr>
            </a:p>
          </p:txBody>
        </p:sp>
      </p:grpSp>
      <p:pic>
        <p:nvPicPr>
          <p:cNvPr id="3" name="Picture 2" descr="A black triangle with a exclamation mark&#10;&#10;AI-generated content may be incorrect.">
            <a:extLst>
              <a:ext uri="{FF2B5EF4-FFF2-40B4-BE49-F238E27FC236}">
                <a16:creationId xmlns:a16="http://schemas.microsoft.com/office/drawing/2014/main" id="{6A361479-83F9-1449-1410-CE125C3856F1}"/>
              </a:ext>
            </a:extLst>
          </p:cNvPr>
          <p:cNvPicPr>
            <a:picLocks noChangeAspect="1"/>
          </p:cNvPicPr>
          <p:nvPr/>
        </p:nvPicPr>
        <p:blipFill>
          <a:blip r:embed="rId3"/>
          <a:stretch>
            <a:fillRect/>
          </a:stretch>
        </p:blipFill>
        <p:spPr>
          <a:xfrm>
            <a:off x="3299663" y="1386913"/>
            <a:ext cx="2570924" cy="2570924"/>
          </a:xfrm>
          <a:prstGeom prst="rect">
            <a:avLst/>
          </a:prstGeom>
        </p:spPr>
      </p:pic>
      <p:sp>
        <p:nvSpPr>
          <p:cNvPr id="4" name="Google Shape;1876;p42">
            <a:extLst>
              <a:ext uri="{FF2B5EF4-FFF2-40B4-BE49-F238E27FC236}">
                <a16:creationId xmlns:a16="http://schemas.microsoft.com/office/drawing/2014/main" id="{AD17BACE-F249-3D54-7948-535AA441CA3E}"/>
              </a:ext>
            </a:extLst>
          </p:cNvPr>
          <p:cNvSpPr txBox="1">
            <a:spLocks/>
          </p:cNvSpPr>
          <p:nvPr/>
        </p:nvSpPr>
        <p:spPr>
          <a:xfrm>
            <a:off x="196880" y="4578768"/>
            <a:ext cx="8732146" cy="3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4"/>
              </a:buClr>
              <a:buSzPts val="1600"/>
              <a:buFont typeface="Fira Sans Extra Condensed SemiBold"/>
              <a:buNone/>
              <a:defRPr sz="3000" b="0" i="0" u="none" strike="noStrike" cap="none">
                <a:solidFill>
                  <a:schemeClr val="dk1"/>
                </a:solidFill>
                <a:latin typeface="Fira Sans Extra Condensed SemiBold"/>
                <a:ea typeface="Fira Sans Extra Condensed SemiBold"/>
                <a:cs typeface="Fira Sans Extra Condensed SemiBold"/>
                <a:sym typeface="Fira Sans Extra Condensed SemiBold"/>
              </a:defRPr>
            </a:lvl1pPr>
            <a:lvl2pPr marR="0" lvl="1" algn="ctr" rtl="0">
              <a:lnSpc>
                <a:spcPct val="100000"/>
              </a:lnSpc>
              <a:spcBef>
                <a:spcPts val="0"/>
              </a:spcBef>
              <a:spcAft>
                <a:spcPts val="0"/>
              </a:spcAft>
              <a:buClr>
                <a:schemeClr val="accent4"/>
              </a:buClr>
              <a:buSzPts val="3300"/>
              <a:buFont typeface="Abel"/>
              <a:buNone/>
              <a:defRPr sz="3300" b="0" i="0" u="none" strike="noStrike" cap="none">
                <a:solidFill>
                  <a:schemeClr val="accent4"/>
                </a:solidFill>
                <a:latin typeface="Abel"/>
                <a:ea typeface="Abel"/>
                <a:cs typeface="Abel"/>
                <a:sym typeface="Abel"/>
              </a:defRPr>
            </a:lvl2pPr>
            <a:lvl3pPr marR="0" lvl="2" algn="ctr" rtl="0">
              <a:lnSpc>
                <a:spcPct val="100000"/>
              </a:lnSpc>
              <a:spcBef>
                <a:spcPts val="0"/>
              </a:spcBef>
              <a:spcAft>
                <a:spcPts val="0"/>
              </a:spcAft>
              <a:buClr>
                <a:schemeClr val="accent4"/>
              </a:buClr>
              <a:buSzPts val="3300"/>
              <a:buFont typeface="Abel"/>
              <a:buNone/>
              <a:defRPr sz="3300" b="0" i="0" u="none" strike="noStrike" cap="none">
                <a:solidFill>
                  <a:schemeClr val="accent4"/>
                </a:solidFill>
                <a:latin typeface="Abel"/>
                <a:ea typeface="Abel"/>
                <a:cs typeface="Abel"/>
                <a:sym typeface="Abel"/>
              </a:defRPr>
            </a:lvl3pPr>
            <a:lvl4pPr marR="0" lvl="3" algn="ctr" rtl="0">
              <a:lnSpc>
                <a:spcPct val="100000"/>
              </a:lnSpc>
              <a:spcBef>
                <a:spcPts val="0"/>
              </a:spcBef>
              <a:spcAft>
                <a:spcPts val="0"/>
              </a:spcAft>
              <a:buClr>
                <a:schemeClr val="accent4"/>
              </a:buClr>
              <a:buSzPts val="3300"/>
              <a:buFont typeface="Abel"/>
              <a:buNone/>
              <a:defRPr sz="3300" b="0" i="0" u="none" strike="noStrike" cap="none">
                <a:solidFill>
                  <a:schemeClr val="accent4"/>
                </a:solidFill>
                <a:latin typeface="Abel"/>
                <a:ea typeface="Abel"/>
                <a:cs typeface="Abel"/>
                <a:sym typeface="Abel"/>
              </a:defRPr>
            </a:lvl4pPr>
            <a:lvl5pPr marR="0" lvl="4" algn="ctr" rtl="0">
              <a:lnSpc>
                <a:spcPct val="100000"/>
              </a:lnSpc>
              <a:spcBef>
                <a:spcPts val="0"/>
              </a:spcBef>
              <a:spcAft>
                <a:spcPts val="0"/>
              </a:spcAft>
              <a:buClr>
                <a:schemeClr val="accent4"/>
              </a:buClr>
              <a:buSzPts val="3300"/>
              <a:buFont typeface="Abel"/>
              <a:buNone/>
              <a:defRPr sz="3300" b="0" i="0" u="none" strike="noStrike" cap="none">
                <a:solidFill>
                  <a:schemeClr val="accent4"/>
                </a:solidFill>
                <a:latin typeface="Abel"/>
                <a:ea typeface="Abel"/>
                <a:cs typeface="Abel"/>
                <a:sym typeface="Abel"/>
              </a:defRPr>
            </a:lvl5pPr>
            <a:lvl6pPr marR="0" lvl="5" algn="ctr" rtl="0">
              <a:lnSpc>
                <a:spcPct val="100000"/>
              </a:lnSpc>
              <a:spcBef>
                <a:spcPts val="0"/>
              </a:spcBef>
              <a:spcAft>
                <a:spcPts val="0"/>
              </a:spcAft>
              <a:buClr>
                <a:schemeClr val="accent4"/>
              </a:buClr>
              <a:buSzPts val="3300"/>
              <a:buFont typeface="Abel"/>
              <a:buNone/>
              <a:defRPr sz="3300" b="0" i="0" u="none" strike="noStrike" cap="none">
                <a:solidFill>
                  <a:schemeClr val="accent4"/>
                </a:solidFill>
                <a:latin typeface="Abel"/>
                <a:ea typeface="Abel"/>
                <a:cs typeface="Abel"/>
                <a:sym typeface="Abel"/>
              </a:defRPr>
            </a:lvl6pPr>
            <a:lvl7pPr marR="0" lvl="6" algn="ctr" rtl="0">
              <a:lnSpc>
                <a:spcPct val="100000"/>
              </a:lnSpc>
              <a:spcBef>
                <a:spcPts val="0"/>
              </a:spcBef>
              <a:spcAft>
                <a:spcPts val="0"/>
              </a:spcAft>
              <a:buClr>
                <a:schemeClr val="accent4"/>
              </a:buClr>
              <a:buSzPts val="3300"/>
              <a:buFont typeface="Abel"/>
              <a:buNone/>
              <a:defRPr sz="3300" b="0" i="0" u="none" strike="noStrike" cap="none">
                <a:solidFill>
                  <a:schemeClr val="accent4"/>
                </a:solidFill>
                <a:latin typeface="Abel"/>
                <a:ea typeface="Abel"/>
                <a:cs typeface="Abel"/>
                <a:sym typeface="Abel"/>
              </a:defRPr>
            </a:lvl7pPr>
            <a:lvl8pPr marR="0" lvl="7" algn="ctr" rtl="0">
              <a:lnSpc>
                <a:spcPct val="100000"/>
              </a:lnSpc>
              <a:spcBef>
                <a:spcPts val="0"/>
              </a:spcBef>
              <a:spcAft>
                <a:spcPts val="0"/>
              </a:spcAft>
              <a:buClr>
                <a:schemeClr val="accent4"/>
              </a:buClr>
              <a:buSzPts val="3300"/>
              <a:buFont typeface="Abel"/>
              <a:buNone/>
              <a:defRPr sz="3300" b="0" i="0" u="none" strike="noStrike" cap="none">
                <a:solidFill>
                  <a:schemeClr val="accent4"/>
                </a:solidFill>
                <a:latin typeface="Abel"/>
                <a:ea typeface="Abel"/>
                <a:cs typeface="Abel"/>
                <a:sym typeface="Abel"/>
              </a:defRPr>
            </a:lvl8pPr>
            <a:lvl9pPr marR="0" lvl="8" algn="ctr" rtl="0">
              <a:lnSpc>
                <a:spcPct val="100000"/>
              </a:lnSpc>
              <a:spcBef>
                <a:spcPts val="0"/>
              </a:spcBef>
              <a:spcAft>
                <a:spcPts val="0"/>
              </a:spcAft>
              <a:buClr>
                <a:schemeClr val="accent4"/>
              </a:buClr>
              <a:buSzPts val="3300"/>
              <a:buFont typeface="Abel"/>
              <a:buNone/>
              <a:defRPr sz="3300" b="0" i="0" u="none" strike="noStrike" cap="none">
                <a:solidFill>
                  <a:schemeClr val="accent4"/>
                </a:solidFill>
                <a:latin typeface="Abel"/>
                <a:ea typeface="Abel"/>
                <a:cs typeface="Abel"/>
                <a:sym typeface="Abel"/>
              </a:defRPr>
            </a:lvl9pPr>
          </a:lstStyle>
          <a:p>
            <a:r>
              <a:rPr lang="en-US" sz="900" b="1" dirty="0">
                <a:latin typeface="Roboto" panose="02000000000000000000" pitchFamily="2" charset="0"/>
                <a:ea typeface="Roboto" panose="02000000000000000000" pitchFamily="2" charset="0"/>
              </a:rPr>
              <a:t>This analysis is for educational purposes only and is not investment advice. It's a step towards understanding market relationships, not an investment strategy.</a:t>
            </a:r>
          </a:p>
        </p:txBody>
      </p:sp>
      <p:sp>
        <p:nvSpPr>
          <p:cNvPr id="2" name="TextBox 1">
            <a:extLst>
              <a:ext uri="{FF2B5EF4-FFF2-40B4-BE49-F238E27FC236}">
                <a16:creationId xmlns:a16="http://schemas.microsoft.com/office/drawing/2014/main" id="{FDC633C5-6C2F-69A0-824D-E1AEA174D9B8}"/>
              </a:ext>
            </a:extLst>
          </p:cNvPr>
          <p:cNvSpPr txBox="1"/>
          <p:nvPr/>
        </p:nvSpPr>
        <p:spPr>
          <a:xfrm>
            <a:off x="8686800" y="4690675"/>
            <a:ext cx="386644"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16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Shape 3308">
          <a:extLst>
            <a:ext uri="{FF2B5EF4-FFF2-40B4-BE49-F238E27FC236}">
              <a16:creationId xmlns:a16="http://schemas.microsoft.com/office/drawing/2014/main" id="{F66CA3C2-F910-D41D-3A2F-48A5BC3D8B4B}"/>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8E2F62E1-2EE5-5F61-778D-7C5F6CF62E09}"/>
              </a:ext>
            </a:extLst>
          </p:cNvPr>
          <p:cNvSpPr>
            <a:spLocks noGrp="1"/>
          </p:cNvSpPr>
          <p:nvPr>
            <p:ph type="body" idx="2"/>
          </p:nvPr>
        </p:nvSpPr>
        <p:spPr>
          <a:xfrm>
            <a:off x="0" y="1813970"/>
            <a:ext cx="4663440" cy="2346346"/>
          </a:xfrm>
        </p:spPr>
        <p:txBody>
          <a:bodyPr/>
          <a:lstStyle/>
          <a:p>
            <a:pPr marL="139700" indent="0">
              <a:buClr>
                <a:schemeClr val="bg1"/>
              </a:buClr>
              <a:buNone/>
            </a:pPr>
            <a:r>
              <a:rPr lang="en-US" sz="2400" b="1" dirty="0">
                <a:solidFill>
                  <a:schemeClr val="bg1"/>
                </a:solidFill>
                <a:latin typeface="Roboto" panose="02000000000000000000" pitchFamily="2" charset="0"/>
                <a:ea typeface="Roboto" panose="02000000000000000000" pitchFamily="2" charset="0"/>
              </a:rPr>
              <a:t>Take Aways</a:t>
            </a:r>
            <a:endParaRPr lang="en-US" sz="2400" dirty="0">
              <a:solidFill>
                <a:schemeClr val="bg1"/>
              </a:solidFill>
              <a:latin typeface="Roboto" panose="02000000000000000000" pitchFamily="2" charset="0"/>
              <a:ea typeface="Roboto" panose="02000000000000000000" pitchFamily="2" charset="0"/>
            </a:endParaRPr>
          </a:p>
          <a:p>
            <a:pPr>
              <a:buClr>
                <a:schemeClr val="bg1"/>
              </a:buClr>
              <a:buFont typeface="Courier New" panose="02070309020205020404" pitchFamily="49" charset="0"/>
              <a:buChar char="o"/>
            </a:pPr>
            <a:endParaRPr lang="en-US" sz="1600" dirty="0">
              <a:solidFill>
                <a:schemeClr val="bg1"/>
              </a:solidFill>
              <a:latin typeface="Roboto" panose="02000000000000000000" pitchFamily="2" charset="0"/>
              <a:ea typeface="Roboto" panose="02000000000000000000" pitchFamily="2" charset="0"/>
            </a:endParaRPr>
          </a:p>
          <a:p>
            <a:pPr>
              <a:buClr>
                <a:schemeClr val="bg1"/>
              </a:buClr>
              <a:buFont typeface="Courier New" panose="02070309020205020404" pitchFamily="49" charset="0"/>
              <a:buChar char="o"/>
            </a:pPr>
            <a:r>
              <a:rPr lang="en-US" sz="1800" dirty="0">
                <a:solidFill>
                  <a:schemeClr val="bg1"/>
                </a:solidFill>
                <a:latin typeface="Roboto" panose="02000000000000000000" pitchFamily="2" charset="0"/>
                <a:ea typeface="Roboto" panose="02000000000000000000" pitchFamily="2" charset="0"/>
              </a:rPr>
              <a:t>Better </a:t>
            </a:r>
            <a:r>
              <a:rPr lang="en-US" sz="1800" dirty="0">
                <a:solidFill>
                  <a:schemeClr val="accent2">
                    <a:lumMod val="50000"/>
                    <a:lumOff val="50000"/>
                  </a:schemeClr>
                </a:solidFill>
                <a:latin typeface="Roboto" panose="02000000000000000000" pitchFamily="2" charset="0"/>
                <a:ea typeface="Roboto" panose="02000000000000000000" pitchFamily="2" charset="0"/>
              </a:rPr>
              <a:t>SPY</a:t>
            </a:r>
            <a:r>
              <a:rPr lang="en-US" sz="1800" dirty="0">
                <a:solidFill>
                  <a:schemeClr val="bg1"/>
                </a:solidFill>
                <a:latin typeface="Roboto" panose="02000000000000000000" pitchFamily="2" charset="0"/>
                <a:ea typeface="Roboto" panose="02000000000000000000" pitchFamily="2" charset="0"/>
              </a:rPr>
              <a:t> Performance With Certainty</a:t>
            </a:r>
            <a:endParaRPr lang="en-US" sz="1000" dirty="0">
              <a:solidFill>
                <a:schemeClr val="bg1"/>
              </a:solidFill>
              <a:latin typeface="Roboto" panose="02000000000000000000" pitchFamily="2" charset="0"/>
              <a:ea typeface="Roboto" panose="02000000000000000000" pitchFamily="2" charset="0"/>
            </a:endParaRPr>
          </a:p>
          <a:p>
            <a:pPr>
              <a:buClr>
                <a:schemeClr val="bg1"/>
              </a:buClr>
              <a:buFont typeface="Courier New" panose="02070309020205020404" pitchFamily="49" charset="0"/>
              <a:buChar char="o"/>
            </a:pPr>
            <a:endParaRPr lang="en-US" sz="1000" dirty="0">
              <a:solidFill>
                <a:schemeClr val="bg1"/>
              </a:solidFill>
              <a:latin typeface="Roboto" panose="02000000000000000000" pitchFamily="2" charset="0"/>
              <a:ea typeface="Roboto" panose="02000000000000000000" pitchFamily="2" charset="0"/>
            </a:endParaRPr>
          </a:p>
          <a:p>
            <a:pPr>
              <a:buClr>
                <a:schemeClr val="bg1"/>
              </a:buClr>
              <a:buFont typeface="Courier New" panose="02070309020205020404" pitchFamily="49" charset="0"/>
              <a:buChar char="o"/>
            </a:pPr>
            <a:r>
              <a:rPr lang="en-US" sz="1800" dirty="0">
                <a:solidFill>
                  <a:schemeClr val="bg1"/>
                </a:solidFill>
                <a:latin typeface="Roboto" panose="02000000000000000000" pitchFamily="2" charset="0"/>
                <a:ea typeface="Roboto" panose="02000000000000000000" pitchFamily="2" charset="0"/>
              </a:rPr>
              <a:t>Probabilistic Sense</a:t>
            </a:r>
          </a:p>
        </p:txBody>
      </p:sp>
      <p:sp>
        <p:nvSpPr>
          <p:cNvPr id="2" name="Title 1">
            <a:extLst>
              <a:ext uri="{FF2B5EF4-FFF2-40B4-BE49-F238E27FC236}">
                <a16:creationId xmlns:a16="http://schemas.microsoft.com/office/drawing/2014/main" id="{886A62EB-0CC0-573A-9BD3-D59154CCF589}"/>
              </a:ext>
            </a:extLst>
          </p:cNvPr>
          <p:cNvSpPr>
            <a:spLocks noGrp="1"/>
          </p:cNvSpPr>
          <p:nvPr>
            <p:ph type="title"/>
          </p:nvPr>
        </p:nvSpPr>
        <p:spPr>
          <a:xfrm>
            <a:off x="1996975" y="825685"/>
            <a:ext cx="5150100" cy="320100"/>
          </a:xfrm>
        </p:spPr>
        <p:txBody>
          <a:bodyPr/>
          <a:lstStyle/>
          <a:p>
            <a:r>
              <a:rPr lang="en-US" sz="3000" b="1" dirty="0">
                <a:solidFill>
                  <a:schemeClr val="bg1"/>
                </a:solidFill>
                <a:latin typeface="Roboto" panose="02000000000000000000" pitchFamily="2" charset="0"/>
                <a:ea typeface="Roboto" panose="02000000000000000000" pitchFamily="2" charset="0"/>
              </a:rPr>
              <a:t>Last Word</a:t>
            </a:r>
          </a:p>
        </p:txBody>
      </p:sp>
      <p:sp>
        <p:nvSpPr>
          <p:cNvPr id="11" name="Text Placeholder 4">
            <a:extLst>
              <a:ext uri="{FF2B5EF4-FFF2-40B4-BE49-F238E27FC236}">
                <a16:creationId xmlns:a16="http://schemas.microsoft.com/office/drawing/2014/main" id="{99DDDEAA-BFFE-1B11-3D92-A9DC778D8480}"/>
              </a:ext>
            </a:extLst>
          </p:cNvPr>
          <p:cNvSpPr txBox="1">
            <a:spLocks/>
          </p:cNvSpPr>
          <p:nvPr/>
        </p:nvSpPr>
        <p:spPr>
          <a:xfrm>
            <a:off x="4480560" y="1813970"/>
            <a:ext cx="4663440" cy="23463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0"/>
              </a:spcBef>
              <a:spcAft>
                <a:spcPts val="0"/>
              </a:spcAft>
              <a:buClr>
                <a:schemeClr val="dk1"/>
              </a:buClr>
              <a:buSzPts val="1200"/>
              <a:buFont typeface="Roboto"/>
              <a:buChar char="■"/>
              <a:defRPr sz="1200" b="0" i="0" u="none" strike="noStrike" cap="none">
                <a:solidFill>
                  <a:schemeClr val="dk1"/>
                </a:solidFill>
                <a:latin typeface="Roboto"/>
                <a:ea typeface="Roboto"/>
                <a:cs typeface="Roboto"/>
                <a:sym typeface="Roboto"/>
              </a:defRPr>
            </a:lvl9pPr>
          </a:lstStyle>
          <a:p>
            <a:pPr marL="139700" indent="0">
              <a:buClr>
                <a:schemeClr val="bg1"/>
              </a:buClr>
              <a:buFont typeface="Roboto"/>
              <a:buNone/>
            </a:pPr>
            <a:r>
              <a:rPr lang="en-US" sz="2400" b="1" dirty="0">
                <a:solidFill>
                  <a:schemeClr val="bg1"/>
                </a:solidFill>
                <a:latin typeface="Roboto" panose="02000000000000000000" pitchFamily="2" charset="0"/>
                <a:ea typeface="Roboto" panose="02000000000000000000" pitchFamily="2" charset="0"/>
              </a:rPr>
              <a:t>Further Investigate</a:t>
            </a:r>
            <a:endParaRPr lang="en-US" sz="2400" dirty="0">
              <a:solidFill>
                <a:schemeClr val="bg1"/>
              </a:solidFill>
              <a:latin typeface="Roboto" panose="02000000000000000000" pitchFamily="2" charset="0"/>
              <a:ea typeface="Roboto" panose="02000000000000000000" pitchFamily="2" charset="0"/>
            </a:endParaRPr>
          </a:p>
          <a:p>
            <a:pPr>
              <a:buClr>
                <a:schemeClr val="bg1"/>
              </a:buClr>
              <a:buFont typeface="Courier New" panose="02070309020205020404" pitchFamily="49" charset="0"/>
              <a:buChar char="o"/>
            </a:pPr>
            <a:endParaRPr lang="en-US" sz="1600" dirty="0">
              <a:solidFill>
                <a:schemeClr val="bg1"/>
              </a:solidFill>
              <a:latin typeface="Roboto" panose="02000000000000000000" pitchFamily="2" charset="0"/>
              <a:ea typeface="Roboto" panose="02000000000000000000" pitchFamily="2" charset="0"/>
            </a:endParaRPr>
          </a:p>
          <a:p>
            <a:pPr>
              <a:buClr>
                <a:schemeClr val="bg1"/>
              </a:buClr>
              <a:buFont typeface="Courier New" panose="02070309020205020404" pitchFamily="49" charset="0"/>
              <a:buChar char="o"/>
            </a:pPr>
            <a:r>
              <a:rPr lang="en-US" sz="1800" dirty="0">
                <a:solidFill>
                  <a:schemeClr val="bg1"/>
                </a:solidFill>
                <a:latin typeface="Roboto" panose="02000000000000000000" pitchFamily="2" charset="0"/>
                <a:ea typeface="Roboto" panose="02000000000000000000" pitchFamily="2" charset="0"/>
              </a:rPr>
              <a:t>Other Assets/Indicators</a:t>
            </a:r>
          </a:p>
          <a:p>
            <a:pPr marL="139700" indent="0">
              <a:buClr>
                <a:schemeClr val="bg1"/>
              </a:buClr>
              <a:buFont typeface="Roboto"/>
              <a:buNone/>
            </a:pPr>
            <a:endParaRPr lang="en-US" sz="1000" dirty="0">
              <a:solidFill>
                <a:schemeClr val="bg1"/>
              </a:solidFill>
              <a:latin typeface="Roboto" panose="02000000000000000000" pitchFamily="2" charset="0"/>
              <a:ea typeface="Roboto" panose="02000000000000000000" pitchFamily="2" charset="0"/>
            </a:endParaRPr>
          </a:p>
          <a:p>
            <a:pPr>
              <a:buClr>
                <a:schemeClr val="bg1"/>
              </a:buClr>
              <a:buFont typeface="Courier New" panose="02070309020205020404" pitchFamily="49" charset="0"/>
              <a:buChar char="o"/>
            </a:pPr>
            <a:r>
              <a:rPr lang="en-US" sz="1800" dirty="0">
                <a:solidFill>
                  <a:schemeClr val="bg1"/>
                </a:solidFill>
                <a:latin typeface="Roboto" panose="02000000000000000000" pitchFamily="2" charset="0"/>
                <a:ea typeface="Roboto" panose="02000000000000000000" pitchFamily="2" charset="0"/>
              </a:rPr>
              <a:t>Lagging Phenomena</a:t>
            </a:r>
          </a:p>
          <a:p>
            <a:pPr marL="139700" indent="0">
              <a:buClr>
                <a:schemeClr val="bg1"/>
              </a:buClr>
              <a:buFont typeface="Roboto"/>
              <a:buNone/>
            </a:pPr>
            <a:endParaRPr lang="en-US" sz="1000" dirty="0">
              <a:solidFill>
                <a:schemeClr val="bg1"/>
              </a:solidFill>
              <a:latin typeface="Roboto" panose="02000000000000000000" pitchFamily="2" charset="0"/>
              <a:ea typeface="Roboto" panose="02000000000000000000" pitchFamily="2" charset="0"/>
            </a:endParaRPr>
          </a:p>
          <a:p>
            <a:pPr>
              <a:buClr>
                <a:schemeClr val="bg1"/>
              </a:buClr>
              <a:buFont typeface="Courier New" panose="02070309020205020404" pitchFamily="49" charset="0"/>
              <a:buChar char="o"/>
            </a:pPr>
            <a:r>
              <a:rPr lang="en-US" sz="1800" dirty="0">
                <a:solidFill>
                  <a:schemeClr val="bg1"/>
                </a:solidFill>
                <a:latin typeface="Roboto" panose="02000000000000000000" pitchFamily="2" charset="0"/>
                <a:ea typeface="Roboto" panose="02000000000000000000" pitchFamily="2" charset="0"/>
              </a:rPr>
              <a:t>Different Frequency</a:t>
            </a:r>
          </a:p>
        </p:txBody>
      </p:sp>
      <p:sp>
        <p:nvSpPr>
          <p:cNvPr id="3" name="TextBox 2">
            <a:extLst>
              <a:ext uri="{FF2B5EF4-FFF2-40B4-BE49-F238E27FC236}">
                <a16:creationId xmlns:a16="http://schemas.microsoft.com/office/drawing/2014/main" id="{32B86207-87F6-6DFD-A6E2-A68BA4F5870A}"/>
              </a:ext>
            </a:extLst>
          </p:cNvPr>
          <p:cNvSpPr txBox="1"/>
          <p:nvPr/>
        </p:nvSpPr>
        <p:spPr>
          <a:xfrm>
            <a:off x="8686800" y="4686300"/>
            <a:ext cx="386644" cy="307777"/>
          </a:xfrm>
          <a:prstGeom prst="rect">
            <a:avLst/>
          </a:prstGeom>
          <a:noFill/>
        </p:spPr>
        <p:txBody>
          <a:bodyPr wrap="none" rtlCol="0">
            <a:spAutoFit/>
          </a:bodyPr>
          <a:lstStyle/>
          <a:p>
            <a:r>
              <a:rPr lang="en-US" dirty="0">
                <a:solidFill>
                  <a:schemeClr val="bg1"/>
                </a:solidFill>
                <a:latin typeface="Roboto" panose="02000000000000000000" pitchFamily="2" charset="0"/>
                <a:ea typeface="Roboto" panose="02000000000000000000" pitchFamily="2" charset="0"/>
              </a:rPr>
              <a:t>17</a:t>
            </a:r>
          </a:p>
        </p:txBody>
      </p:sp>
    </p:spTree>
    <p:extLst>
      <p:ext uri="{BB962C8B-B14F-4D97-AF65-F5344CB8AC3E}">
        <p14:creationId xmlns:p14="http://schemas.microsoft.com/office/powerpoint/2010/main" val="24721172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Shape 3308"/>
        <p:cNvGrpSpPr/>
        <p:nvPr/>
      </p:nvGrpSpPr>
      <p:grpSpPr>
        <a:xfrm>
          <a:off x="0" y="0"/>
          <a:ext cx="0" cy="0"/>
          <a:chOff x="0" y="0"/>
          <a:chExt cx="0" cy="0"/>
        </a:xfrm>
      </p:grpSpPr>
      <p:sp>
        <p:nvSpPr>
          <p:cNvPr id="3309" name="Google Shape;3309;p58"/>
          <p:cNvSpPr txBox="1"/>
          <p:nvPr/>
        </p:nvSpPr>
        <p:spPr>
          <a:xfrm>
            <a:off x="1048350" y="23305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5000" b="1" dirty="0">
                <a:solidFill>
                  <a:srgbClr val="FFFFFF"/>
                </a:solidFill>
                <a:latin typeface="Roboto" panose="02000000000000000000" pitchFamily="2" charset="0"/>
                <a:ea typeface="Roboto" panose="02000000000000000000" pitchFamily="2" charset="0"/>
              </a:rPr>
              <a:t>The End</a:t>
            </a:r>
            <a:endParaRPr sz="5000" b="1" dirty="0">
              <a:solidFill>
                <a:srgbClr val="FFFFFF"/>
              </a:solidFill>
              <a:latin typeface="Roboto" panose="02000000000000000000" pitchFamily="2" charset="0"/>
              <a:ea typeface="Roboto" panose="02000000000000000000"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79">
          <a:extLst>
            <a:ext uri="{FF2B5EF4-FFF2-40B4-BE49-F238E27FC236}">
              <a16:creationId xmlns:a16="http://schemas.microsoft.com/office/drawing/2014/main" id="{CBD38EA2-4908-FDB4-650D-4A519A3821C3}"/>
            </a:ext>
          </a:extLst>
        </p:cNvPr>
        <p:cNvGrpSpPr/>
        <p:nvPr/>
      </p:nvGrpSpPr>
      <p:grpSpPr>
        <a:xfrm>
          <a:off x="0" y="0"/>
          <a:ext cx="0" cy="0"/>
          <a:chOff x="0" y="0"/>
          <a:chExt cx="0" cy="0"/>
        </a:xfrm>
      </p:grpSpPr>
      <p:sp>
        <p:nvSpPr>
          <p:cNvPr id="2480" name="Google Shape;2480;p49">
            <a:extLst>
              <a:ext uri="{FF2B5EF4-FFF2-40B4-BE49-F238E27FC236}">
                <a16:creationId xmlns:a16="http://schemas.microsoft.com/office/drawing/2014/main" id="{158534F0-5467-30B6-3193-C094C0820A26}"/>
              </a:ext>
            </a:extLst>
          </p:cNvPr>
          <p:cNvSpPr txBox="1">
            <a:spLocks noGrp="1"/>
          </p:cNvSpPr>
          <p:nvPr>
            <p:ph type="title"/>
          </p:nvPr>
        </p:nvSpPr>
        <p:spPr>
          <a:xfrm>
            <a:off x="457200" y="543875"/>
            <a:ext cx="82296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latin typeface="Roboto" panose="02000000000000000000" pitchFamily="2" charset="0"/>
                <a:ea typeface="Roboto" panose="02000000000000000000" pitchFamily="2" charset="0"/>
              </a:rPr>
              <a:t>The Issue</a:t>
            </a:r>
            <a:endParaRPr b="1" dirty="0">
              <a:latin typeface="Roboto" panose="02000000000000000000" pitchFamily="2" charset="0"/>
              <a:ea typeface="Roboto" panose="02000000000000000000" pitchFamily="2" charset="0"/>
            </a:endParaRPr>
          </a:p>
        </p:txBody>
      </p:sp>
      <p:sp>
        <p:nvSpPr>
          <p:cNvPr id="2483" name="Google Shape;2483;p49">
            <a:extLst>
              <a:ext uri="{FF2B5EF4-FFF2-40B4-BE49-F238E27FC236}">
                <a16:creationId xmlns:a16="http://schemas.microsoft.com/office/drawing/2014/main" id="{9EF61BC1-6BE9-C080-EE6B-E65719B1B6CA}"/>
              </a:ext>
            </a:extLst>
          </p:cNvPr>
          <p:cNvSpPr txBox="1"/>
          <p:nvPr/>
        </p:nvSpPr>
        <p:spPr>
          <a:xfrm>
            <a:off x="3234267" y="2388899"/>
            <a:ext cx="4899080" cy="3657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Clr>
                <a:schemeClr val="dk1"/>
              </a:buClr>
              <a:buSzPts val="1100"/>
              <a:buFont typeface="Arial"/>
              <a:buNone/>
            </a:pPr>
            <a:r>
              <a:rPr lang="en-US" sz="1800" dirty="0">
                <a:latin typeface="Roboto" panose="02000000000000000000" pitchFamily="2" charset="0"/>
                <a:ea typeface="Roboto" panose="02000000000000000000" pitchFamily="2" charset="0"/>
              </a:rPr>
              <a:t>Simple truth? Financial markets are highly uncertain. This uncertainty creates major problems for anyone trying to invest, plan, or manage their money effectively.</a:t>
            </a:r>
            <a:endParaRPr lang="en-US" sz="1800" dirty="0">
              <a:solidFill>
                <a:schemeClr val="dk1"/>
              </a:solidFill>
              <a:latin typeface="Roboto" panose="02000000000000000000" pitchFamily="2" charset="0"/>
              <a:ea typeface="Roboto" panose="02000000000000000000" pitchFamily="2" charset="0"/>
              <a:cs typeface="Roboto"/>
              <a:sym typeface="Roboto"/>
            </a:endParaRPr>
          </a:p>
        </p:txBody>
      </p:sp>
      <p:pic>
        <p:nvPicPr>
          <p:cNvPr id="3" name="Picture 2" descr="A person standing in front of a graph&#10;&#10;AI-generated content may be incorrect.">
            <a:extLst>
              <a:ext uri="{FF2B5EF4-FFF2-40B4-BE49-F238E27FC236}">
                <a16:creationId xmlns:a16="http://schemas.microsoft.com/office/drawing/2014/main" id="{57F73216-3E2B-4681-FCFE-E6198E075E79}"/>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218756" y="1081966"/>
            <a:ext cx="2979567" cy="2979567"/>
          </a:xfrm>
          <a:prstGeom prst="rect">
            <a:avLst/>
          </a:prstGeom>
        </p:spPr>
      </p:pic>
      <p:sp>
        <p:nvSpPr>
          <p:cNvPr id="2" name="TextBox 1">
            <a:extLst>
              <a:ext uri="{FF2B5EF4-FFF2-40B4-BE49-F238E27FC236}">
                <a16:creationId xmlns:a16="http://schemas.microsoft.com/office/drawing/2014/main" id="{51EFA609-22C7-422A-5FE2-E4FFC5BFA1CE}"/>
              </a:ext>
            </a:extLst>
          </p:cNvPr>
          <p:cNvSpPr txBox="1"/>
          <p:nvPr/>
        </p:nvSpPr>
        <p:spPr>
          <a:xfrm>
            <a:off x="8686800" y="4690675"/>
            <a:ext cx="285656"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2</a:t>
            </a:r>
          </a:p>
        </p:txBody>
      </p:sp>
    </p:spTree>
    <p:extLst>
      <p:ext uri="{BB962C8B-B14F-4D97-AF65-F5344CB8AC3E}">
        <p14:creationId xmlns:p14="http://schemas.microsoft.com/office/powerpoint/2010/main" val="24476877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79">
          <a:extLst>
            <a:ext uri="{FF2B5EF4-FFF2-40B4-BE49-F238E27FC236}">
              <a16:creationId xmlns:a16="http://schemas.microsoft.com/office/drawing/2014/main" id="{93D8C1D2-B69E-842E-DCE6-277B2B08567E}"/>
            </a:ext>
          </a:extLst>
        </p:cNvPr>
        <p:cNvGrpSpPr/>
        <p:nvPr/>
      </p:nvGrpSpPr>
      <p:grpSpPr>
        <a:xfrm>
          <a:off x="0" y="0"/>
          <a:ext cx="0" cy="0"/>
          <a:chOff x="0" y="0"/>
          <a:chExt cx="0" cy="0"/>
        </a:xfrm>
      </p:grpSpPr>
      <p:sp>
        <p:nvSpPr>
          <p:cNvPr id="2480" name="Google Shape;2480;p49">
            <a:extLst>
              <a:ext uri="{FF2B5EF4-FFF2-40B4-BE49-F238E27FC236}">
                <a16:creationId xmlns:a16="http://schemas.microsoft.com/office/drawing/2014/main" id="{131BC7B6-8EC1-D1F4-665E-A20270B3E618}"/>
              </a:ext>
            </a:extLst>
          </p:cNvPr>
          <p:cNvSpPr txBox="1">
            <a:spLocks noGrp="1"/>
          </p:cNvSpPr>
          <p:nvPr>
            <p:ph type="title"/>
          </p:nvPr>
        </p:nvSpPr>
        <p:spPr>
          <a:xfrm>
            <a:off x="457200" y="548250"/>
            <a:ext cx="82296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latin typeface="Roboto" panose="02000000000000000000" pitchFamily="2" charset="0"/>
                <a:ea typeface="Roboto" panose="02000000000000000000" pitchFamily="2" charset="0"/>
              </a:rPr>
              <a:t>The Goal</a:t>
            </a:r>
            <a:endParaRPr b="1" dirty="0">
              <a:latin typeface="Roboto" panose="02000000000000000000" pitchFamily="2" charset="0"/>
              <a:ea typeface="Roboto" panose="02000000000000000000" pitchFamily="2" charset="0"/>
            </a:endParaRPr>
          </a:p>
        </p:txBody>
      </p:sp>
      <p:sp>
        <p:nvSpPr>
          <p:cNvPr id="2483" name="Google Shape;2483;p49">
            <a:extLst>
              <a:ext uri="{FF2B5EF4-FFF2-40B4-BE49-F238E27FC236}">
                <a16:creationId xmlns:a16="http://schemas.microsoft.com/office/drawing/2014/main" id="{B3F380B2-02AD-024D-BA05-A90ADA85D030}"/>
              </a:ext>
            </a:extLst>
          </p:cNvPr>
          <p:cNvSpPr txBox="1"/>
          <p:nvPr/>
        </p:nvSpPr>
        <p:spPr>
          <a:xfrm>
            <a:off x="3234267" y="2388899"/>
            <a:ext cx="5515972" cy="3657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Clr>
                <a:schemeClr val="dk1"/>
              </a:buClr>
              <a:buSzPts val="1100"/>
              <a:buFont typeface="Arial"/>
              <a:buNone/>
            </a:pPr>
            <a:r>
              <a:rPr lang="en-US" sz="1800" dirty="0">
                <a:latin typeface="Roboto" panose="02000000000000000000" pitchFamily="2" charset="0"/>
                <a:ea typeface="Roboto" panose="02000000000000000000" pitchFamily="2" charset="0"/>
              </a:rPr>
              <a:t>To hunt for relationships between asset price movement and other financial indicators.</a:t>
            </a:r>
            <a:endParaRPr sz="1100" dirty="0">
              <a:solidFill>
                <a:schemeClr val="dk1"/>
              </a:solidFill>
              <a:latin typeface="Roboto" panose="02000000000000000000" pitchFamily="2" charset="0"/>
              <a:ea typeface="Roboto" panose="02000000000000000000" pitchFamily="2" charset="0"/>
              <a:cs typeface="Roboto"/>
              <a:sym typeface="Roboto"/>
            </a:endParaRPr>
          </a:p>
        </p:txBody>
      </p:sp>
      <p:pic>
        <p:nvPicPr>
          <p:cNvPr id="2" name="Picture 1" descr="A person and person looking at a magnifying glass&#10;&#10;AI-generated content may be incorrect.">
            <a:extLst>
              <a:ext uri="{FF2B5EF4-FFF2-40B4-BE49-F238E27FC236}">
                <a16:creationId xmlns:a16="http://schemas.microsoft.com/office/drawing/2014/main" id="{1A99538F-D702-B3EB-82C7-1085C76DD2C6}"/>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275633" y="1178275"/>
            <a:ext cx="2786952" cy="2786948"/>
          </a:xfrm>
          <a:prstGeom prst="rect">
            <a:avLst/>
          </a:prstGeom>
        </p:spPr>
      </p:pic>
      <p:sp>
        <p:nvSpPr>
          <p:cNvPr id="3" name="TextBox 2">
            <a:extLst>
              <a:ext uri="{FF2B5EF4-FFF2-40B4-BE49-F238E27FC236}">
                <a16:creationId xmlns:a16="http://schemas.microsoft.com/office/drawing/2014/main" id="{D63D0BED-F58C-0D61-3C46-FCF9752C992B}"/>
              </a:ext>
            </a:extLst>
          </p:cNvPr>
          <p:cNvSpPr txBox="1"/>
          <p:nvPr/>
        </p:nvSpPr>
        <p:spPr>
          <a:xfrm>
            <a:off x="8686800" y="4686300"/>
            <a:ext cx="285656"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3</a:t>
            </a:r>
          </a:p>
        </p:txBody>
      </p:sp>
    </p:spTree>
    <p:extLst>
      <p:ext uri="{BB962C8B-B14F-4D97-AF65-F5344CB8AC3E}">
        <p14:creationId xmlns:p14="http://schemas.microsoft.com/office/powerpoint/2010/main" val="3883434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8">
          <a:extLst>
            <a:ext uri="{FF2B5EF4-FFF2-40B4-BE49-F238E27FC236}">
              <a16:creationId xmlns:a16="http://schemas.microsoft.com/office/drawing/2014/main" id="{2B4EBC37-576A-C932-587C-E2A030FD133F}"/>
            </a:ext>
          </a:extLst>
        </p:cNvPr>
        <p:cNvGrpSpPr/>
        <p:nvPr/>
      </p:nvGrpSpPr>
      <p:grpSpPr>
        <a:xfrm>
          <a:off x="0" y="0"/>
          <a:ext cx="0" cy="0"/>
          <a:chOff x="0" y="0"/>
          <a:chExt cx="0" cy="0"/>
        </a:xfrm>
      </p:grpSpPr>
      <p:grpSp>
        <p:nvGrpSpPr>
          <p:cNvPr id="3" name="Group 2">
            <a:extLst>
              <a:ext uri="{FF2B5EF4-FFF2-40B4-BE49-F238E27FC236}">
                <a16:creationId xmlns:a16="http://schemas.microsoft.com/office/drawing/2014/main" id="{37E78438-6C7C-4936-BCD7-5AC1090864C1}"/>
              </a:ext>
            </a:extLst>
          </p:cNvPr>
          <p:cNvGrpSpPr/>
          <p:nvPr/>
        </p:nvGrpSpPr>
        <p:grpSpPr>
          <a:xfrm>
            <a:off x="6459358" y="1057866"/>
            <a:ext cx="2407706" cy="861607"/>
            <a:chOff x="6355119" y="1940360"/>
            <a:chExt cx="2278510" cy="861607"/>
          </a:xfrm>
        </p:grpSpPr>
        <p:grpSp>
          <p:nvGrpSpPr>
            <p:cNvPr id="4" name="Google Shape;1078;p31">
              <a:extLst>
                <a:ext uri="{FF2B5EF4-FFF2-40B4-BE49-F238E27FC236}">
                  <a16:creationId xmlns:a16="http://schemas.microsoft.com/office/drawing/2014/main" id="{327D40F3-94DF-AC39-989F-EA44055D9932}"/>
                </a:ext>
              </a:extLst>
            </p:cNvPr>
            <p:cNvGrpSpPr/>
            <p:nvPr/>
          </p:nvGrpSpPr>
          <p:grpSpPr>
            <a:xfrm>
              <a:off x="6355119" y="1940360"/>
              <a:ext cx="2159700" cy="861607"/>
              <a:chOff x="6394495" y="1128681"/>
              <a:chExt cx="2159700" cy="861607"/>
            </a:xfrm>
          </p:grpSpPr>
          <p:sp>
            <p:nvSpPr>
              <p:cNvPr id="6" name="Google Shape;1079;p31">
                <a:extLst>
                  <a:ext uri="{FF2B5EF4-FFF2-40B4-BE49-F238E27FC236}">
                    <a16:creationId xmlns:a16="http://schemas.microsoft.com/office/drawing/2014/main" id="{5D7D434F-8CAA-EC66-593F-8295C554D073}"/>
                  </a:ext>
                </a:extLst>
              </p:cNvPr>
              <p:cNvSpPr txBox="1"/>
              <p:nvPr/>
            </p:nvSpPr>
            <p:spPr>
              <a:xfrm flipH="1">
                <a:off x="6394495" y="1128681"/>
                <a:ext cx="2159700" cy="348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dirty="0">
                    <a:solidFill>
                      <a:schemeClr val="dk1"/>
                    </a:solidFill>
                    <a:latin typeface="Roboto" panose="02000000000000000000" pitchFamily="2" charset="0"/>
                    <a:ea typeface="Roboto" panose="02000000000000000000" pitchFamily="2" charset="0"/>
                    <a:cs typeface="Fira Sans Extra Condensed"/>
                    <a:sym typeface="Fira Sans Extra Condensed"/>
                  </a:rPr>
                  <a:t>Time</a:t>
                </a:r>
                <a:endParaRPr sz="1800" b="1" dirty="0">
                  <a:solidFill>
                    <a:schemeClr val="dk1"/>
                  </a:solidFill>
                  <a:latin typeface="Roboto" panose="02000000000000000000" pitchFamily="2" charset="0"/>
                  <a:ea typeface="Roboto" panose="02000000000000000000" pitchFamily="2" charset="0"/>
                  <a:cs typeface="Fira Sans Extra Condensed"/>
                  <a:sym typeface="Fira Sans Extra Condensed"/>
                </a:endParaRPr>
              </a:p>
            </p:txBody>
          </p:sp>
          <p:sp>
            <p:nvSpPr>
              <p:cNvPr id="20" name="Google Shape;1080;p31">
                <a:extLst>
                  <a:ext uri="{FF2B5EF4-FFF2-40B4-BE49-F238E27FC236}">
                    <a16:creationId xmlns:a16="http://schemas.microsoft.com/office/drawing/2014/main" id="{6C9E50B4-A9DE-20DF-2DCA-031D4E362C82}"/>
                  </a:ext>
                </a:extLst>
              </p:cNvPr>
              <p:cNvSpPr txBox="1"/>
              <p:nvPr/>
            </p:nvSpPr>
            <p:spPr>
              <a:xfrm flipH="1">
                <a:off x="6396295" y="1441588"/>
                <a:ext cx="2157900" cy="54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r>
                  <a:rPr lang="en-US" sz="1200" b="1" dirty="0">
                    <a:solidFill>
                      <a:schemeClr val="dk1"/>
                    </a:solidFill>
                    <a:latin typeface="Roboto" panose="02000000000000000000" pitchFamily="2" charset="0"/>
                    <a:ea typeface="Roboto" panose="02000000000000000000" pitchFamily="2" charset="0"/>
                    <a:cs typeface="Roboto"/>
                    <a:sym typeface="Roboto"/>
                  </a:rPr>
                  <a:t>Period: </a:t>
                </a:r>
                <a:r>
                  <a:rPr lang="en-US" sz="1200" dirty="0">
                    <a:solidFill>
                      <a:schemeClr val="dk1"/>
                    </a:solidFill>
                    <a:latin typeface="Roboto" panose="02000000000000000000" pitchFamily="2" charset="0"/>
                    <a:ea typeface="Roboto" panose="02000000000000000000" pitchFamily="2" charset="0"/>
                    <a:cs typeface="Roboto"/>
                    <a:sym typeface="Roboto"/>
                  </a:rPr>
                  <a:t>Jan 2015 – May 2024</a:t>
                </a:r>
              </a:p>
              <a:p>
                <a:pPr marL="0" lvl="0" indent="0" algn="r" rtl="0">
                  <a:spcBef>
                    <a:spcPts val="0"/>
                  </a:spcBef>
                  <a:spcAft>
                    <a:spcPts val="0"/>
                  </a:spcAft>
                  <a:buClr>
                    <a:srgbClr val="000000"/>
                  </a:buClr>
                  <a:buSzPts val="1100"/>
                  <a:buFont typeface="Arial"/>
                  <a:buNone/>
                </a:pPr>
                <a:r>
                  <a:rPr lang="en-US" sz="1200" b="1" dirty="0">
                    <a:solidFill>
                      <a:schemeClr val="dk1"/>
                    </a:solidFill>
                    <a:latin typeface="Roboto" panose="02000000000000000000" pitchFamily="2" charset="0"/>
                    <a:ea typeface="Roboto" panose="02000000000000000000" pitchFamily="2" charset="0"/>
                    <a:cs typeface="Roboto"/>
                    <a:sym typeface="Roboto"/>
                  </a:rPr>
                  <a:t>Frame:</a:t>
                </a:r>
                <a:r>
                  <a:rPr lang="en-US" sz="1200" dirty="0">
                    <a:solidFill>
                      <a:schemeClr val="dk1"/>
                    </a:solidFill>
                    <a:latin typeface="Roboto" panose="02000000000000000000" pitchFamily="2" charset="0"/>
                    <a:ea typeface="Roboto" panose="02000000000000000000" pitchFamily="2" charset="0"/>
                    <a:cs typeface="Roboto"/>
                    <a:sym typeface="Roboto"/>
                  </a:rPr>
                  <a:t> Monthly</a:t>
                </a:r>
                <a:endParaRPr sz="1200" dirty="0">
                  <a:solidFill>
                    <a:schemeClr val="dk1"/>
                  </a:solidFill>
                  <a:latin typeface="Roboto" panose="02000000000000000000" pitchFamily="2" charset="0"/>
                  <a:ea typeface="Roboto" panose="02000000000000000000" pitchFamily="2" charset="0"/>
                  <a:cs typeface="Roboto"/>
                  <a:sym typeface="Roboto"/>
                </a:endParaRPr>
              </a:p>
            </p:txBody>
          </p:sp>
        </p:grpSp>
        <p:sp>
          <p:nvSpPr>
            <p:cNvPr id="5" name="Google Shape;1087;p31">
              <a:extLst>
                <a:ext uri="{FF2B5EF4-FFF2-40B4-BE49-F238E27FC236}">
                  <a16:creationId xmlns:a16="http://schemas.microsoft.com/office/drawing/2014/main" id="{40366110-918E-96B7-A86A-71284CB5CFF9}"/>
                </a:ext>
              </a:extLst>
            </p:cNvPr>
            <p:cNvSpPr/>
            <p:nvPr/>
          </p:nvSpPr>
          <p:spPr>
            <a:xfrm>
              <a:off x="8514829" y="2055260"/>
              <a:ext cx="118800" cy="118800"/>
            </a:xfrm>
            <a:prstGeom prst="ellipse">
              <a:avLst/>
            </a:prstGeom>
            <a:solidFill>
              <a:schemeClr val="bg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Roboto" panose="02000000000000000000" pitchFamily="2" charset="0"/>
                <a:ea typeface="Roboto" panose="02000000000000000000" pitchFamily="2" charset="0"/>
              </a:endParaRPr>
            </a:p>
          </p:txBody>
        </p:sp>
      </p:grpSp>
      <p:sp>
        <p:nvSpPr>
          <p:cNvPr id="1069" name="Google Shape;1069;p31">
            <a:extLst>
              <a:ext uri="{FF2B5EF4-FFF2-40B4-BE49-F238E27FC236}">
                <a16:creationId xmlns:a16="http://schemas.microsoft.com/office/drawing/2014/main" id="{8A2E98A6-AED2-9344-6EA4-2BA9C20D0FC9}"/>
              </a:ext>
            </a:extLst>
          </p:cNvPr>
          <p:cNvSpPr txBox="1">
            <a:spLocks noGrp="1"/>
          </p:cNvSpPr>
          <p:nvPr>
            <p:ph type="title"/>
          </p:nvPr>
        </p:nvSpPr>
        <p:spPr>
          <a:xfrm>
            <a:off x="457200" y="539500"/>
            <a:ext cx="82296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latin typeface="Roboto" panose="02000000000000000000" pitchFamily="2" charset="0"/>
                <a:ea typeface="Roboto" panose="02000000000000000000" pitchFamily="2" charset="0"/>
              </a:rPr>
              <a:t>How? Data Of Course</a:t>
            </a:r>
            <a:endParaRPr b="1" dirty="0">
              <a:latin typeface="Roboto" panose="02000000000000000000" pitchFamily="2" charset="0"/>
              <a:ea typeface="Roboto" panose="02000000000000000000" pitchFamily="2" charset="0"/>
            </a:endParaRPr>
          </a:p>
        </p:txBody>
      </p:sp>
      <p:grpSp>
        <p:nvGrpSpPr>
          <p:cNvPr id="18" name="Group 17">
            <a:extLst>
              <a:ext uri="{FF2B5EF4-FFF2-40B4-BE49-F238E27FC236}">
                <a16:creationId xmlns:a16="http://schemas.microsoft.com/office/drawing/2014/main" id="{E5890C00-66C5-090F-9BC0-9EC8D9415E8A}"/>
              </a:ext>
            </a:extLst>
          </p:cNvPr>
          <p:cNvGrpSpPr/>
          <p:nvPr/>
        </p:nvGrpSpPr>
        <p:grpSpPr>
          <a:xfrm>
            <a:off x="6588554" y="2354193"/>
            <a:ext cx="2278510" cy="866111"/>
            <a:chOff x="6355119" y="1940360"/>
            <a:chExt cx="2278510" cy="866111"/>
          </a:xfrm>
        </p:grpSpPr>
        <p:grpSp>
          <p:nvGrpSpPr>
            <p:cNvPr id="1078" name="Google Shape;1078;p31">
              <a:extLst>
                <a:ext uri="{FF2B5EF4-FFF2-40B4-BE49-F238E27FC236}">
                  <a16:creationId xmlns:a16="http://schemas.microsoft.com/office/drawing/2014/main" id="{B7855D1E-683F-F907-377D-14A4A0F4A15C}"/>
                </a:ext>
              </a:extLst>
            </p:cNvPr>
            <p:cNvGrpSpPr/>
            <p:nvPr/>
          </p:nvGrpSpPr>
          <p:grpSpPr>
            <a:xfrm>
              <a:off x="6355119" y="1940360"/>
              <a:ext cx="2159700" cy="866111"/>
              <a:chOff x="6394495" y="1128681"/>
              <a:chExt cx="2159700" cy="866111"/>
            </a:xfrm>
          </p:grpSpPr>
          <p:sp>
            <p:nvSpPr>
              <p:cNvPr id="1079" name="Google Shape;1079;p31">
                <a:extLst>
                  <a:ext uri="{FF2B5EF4-FFF2-40B4-BE49-F238E27FC236}">
                    <a16:creationId xmlns:a16="http://schemas.microsoft.com/office/drawing/2014/main" id="{31F21381-AE09-D7F1-2D03-265AEEDBBA62}"/>
                  </a:ext>
                </a:extLst>
              </p:cNvPr>
              <p:cNvSpPr txBox="1"/>
              <p:nvPr/>
            </p:nvSpPr>
            <p:spPr>
              <a:xfrm flipH="1">
                <a:off x="6394495" y="1128681"/>
                <a:ext cx="2159700" cy="348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dirty="0">
                    <a:solidFill>
                      <a:schemeClr val="dk1"/>
                    </a:solidFill>
                    <a:latin typeface="Roboto" panose="02000000000000000000" pitchFamily="2" charset="0"/>
                    <a:ea typeface="Roboto" panose="02000000000000000000" pitchFamily="2" charset="0"/>
                    <a:cs typeface="Fira Sans Extra Condensed"/>
                    <a:sym typeface="Fira Sans Extra Condensed"/>
                  </a:rPr>
                  <a:t>Assets</a:t>
                </a:r>
                <a:endParaRPr sz="1800" b="1" dirty="0">
                  <a:solidFill>
                    <a:schemeClr val="dk1"/>
                  </a:solidFill>
                  <a:latin typeface="Roboto" panose="02000000000000000000" pitchFamily="2" charset="0"/>
                  <a:ea typeface="Roboto" panose="02000000000000000000" pitchFamily="2" charset="0"/>
                  <a:cs typeface="Fira Sans Extra Condensed"/>
                  <a:sym typeface="Fira Sans Extra Condensed"/>
                </a:endParaRPr>
              </a:p>
            </p:txBody>
          </p:sp>
          <p:sp>
            <p:nvSpPr>
              <p:cNvPr id="1080" name="Google Shape;1080;p31">
                <a:extLst>
                  <a:ext uri="{FF2B5EF4-FFF2-40B4-BE49-F238E27FC236}">
                    <a16:creationId xmlns:a16="http://schemas.microsoft.com/office/drawing/2014/main" id="{ABF4156C-834E-3E0E-39FE-84DA795BF5BD}"/>
                  </a:ext>
                </a:extLst>
              </p:cNvPr>
              <p:cNvSpPr txBox="1"/>
              <p:nvPr/>
            </p:nvSpPr>
            <p:spPr>
              <a:xfrm flipH="1">
                <a:off x="6396295" y="1446092"/>
                <a:ext cx="2157900" cy="548700"/>
              </a:xfrm>
              <a:prstGeom prst="rect">
                <a:avLst/>
              </a:prstGeom>
              <a:noFill/>
              <a:ln>
                <a:noFill/>
              </a:ln>
            </p:spPr>
            <p:txBody>
              <a:bodyPr spcFirstLastPara="1" wrap="square" lIns="91425" tIns="91425" rIns="91425" bIns="91425" anchor="ctr" anchorCtr="0">
                <a:noAutofit/>
              </a:bodyPr>
              <a:lstStyle/>
              <a:p>
                <a:pPr algn="r">
                  <a:buSzPts val="1100"/>
                </a:pPr>
                <a:r>
                  <a:rPr lang="en-US" sz="1200" dirty="0">
                    <a:solidFill>
                      <a:schemeClr val="accent4"/>
                    </a:solidFill>
                    <a:latin typeface="Roboto" panose="02000000000000000000" pitchFamily="2" charset="0"/>
                    <a:ea typeface="Roboto" panose="02000000000000000000" pitchFamily="2" charset="0"/>
                    <a:cs typeface="Roboto"/>
                    <a:sym typeface="Roboto"/>
                  </a:rPr>
                  <a:t>SPY (S&amp;P 500 ETF)</a:t>
                </a:r>
              </a:p>
              <a:p>
                <a:pPr algn="r">
                  <a:buSzPts val="1100"/>
                </a:pPr>
                <a:r>
                  <a:rPr lang="en-US" sz="1200" dirty="0">
                    <a:solidFill>
                      <a:schemeClr val="dk1"/>
                    </a:solidFill>
                    <a:latin typeface="Roboto" panose="02000000000000000000" pitchFamily="2" charset="0"/>
                    <a:ea typeface="Roboto" panose="02000000000000000000" pitchFamily="2" charset="0"/>
                    <a:cs typeface="Roboto"/>
                    <a:sym typeface="Roboto"/>
                  </a:rPr>
                  <a:t>OIL (Crude Oil)</a:t>
                </a:r>
              </a:p>
              <a:p>
                <a:pPr marL="0" lvl="0" indent="0" algn="r" rtl="0">
                  <a:spcBef>
                    <a:spcPts val="0"/>
                  </a:spcBef>
                  <a:spcAft>
                    <a:spcPts val="0"/>
                  </a:spcAft>
                  <a:buClr>
                    <a:srgbClr val="000000"/>
                  </a:buClr>
                  <a:buSzPts val="1100"/>
                  <a:buFont typeface="Arial"/>
                  <a:buNone/>
                </a:pPr>
                <a:r>
                  <a:rPr lang="en-US" sz="1200" dirty="0">
                    <a:solidFill>
                      <a:schemeClr val="accent1">
                        <a:lumMod val="50000"/>
                      </a:schemeClr>
                    </a:solidFill>
                    <a:latin typeface="Roboto" panose="02000000000000000000" pitchFamily="2" charset="0"/>
                    <a:ea typeface="Roboto" panose="02000000000000000000" pitchFamily="2" charset="0"/>
                    <a:cs typeface="Roboto"/>
                    <a:sym typeface="Roboto"/>
                  </a:rPr>
                  <a:t>XAU (Gold)</a:t>
                </a:r>
              </a:p>
            </p:txBody>
          </p:sp>
        </p:grpSp>
        <p:sp>
          <p:nvSpPr>
            <p:cNvPr id="1087" name="Google Shape;1087;p31">
              <a:extLst>
                <a:ext uri="{FF2B5EF4-FFF2-40B4-BE49-F238E27FC236}">
                  <a16:creationId xmlns:a16="http://schemas.microsoft.com/office/drawing/2014/main" id="{42E9ED99-D058-34D3-5B3D-85D1E25BF7C0}"/>
                </a:ext>
              </a:extLst>
            </p:cNvPr>
            <p:cNvSpPr/>
            <p:nvPr/>
          </p:nvSpPr>
          <p:spPr>
            <a:xfrm>
              <a:off x="8514829" y="2055260"/>
              <a:ext cx="118800" cy="118800"/>
            </a:xfrm>
            <a:prstGeom prst="ellipse">
              <a:avLst/>
            </a:pr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grpSp>
      <p:grpSp>
        <p:nvGrpSpPr>
          <p:cNvPr id="19" name="Group 18">
            <a:extLst>
              <a:ext uri="{FF2B5EF4-FFF2-40B4-BE49-F238E27FC236}">
                <a16:creationId xmlns:a16="http://schemas.microsoft.com/office/drawing/2014/main" id="{87AE97B7-FB2C-207E-CB30-A791E816E4EA}"/>
              </a:ext>
            </a:extLst>
          </p:cNvPr>
          <p:cNvGrpSpPr/>
          <p:nvPr/>
        </p:nvGrpSpPr>
        <p:grpSpPr>
          <a:xfrm>
            <a:off x="6230690" y="3650519"/>
            <a:ext cx="2600339" cy="873288"/>
            <a:chOff x="6191468" y="3277413"/>
            <a:chExt cx="2600339" cy="873288"/>
          </a:xfrm>
        </p:grpSpPr>
        <p:grpSp>
          <p:nvGrpSpPr>
            <p:cNvPr id="1081" name="Google Shape;1081;p31">
              <a:extLst>
                <a:ext uri="{FF2B5EF4-FFF2-40B4-BE49-F238E27FC236}">
                  <a16:creationId xmlns:a16="http://schemas.microsoft.com/office/drawing/2014/main" id="{8DD9D628-366F-CDFC-01B5-FD25A33C75BB}"/>
                </a:ext>
              </a:extLst>
            </p:cNvPr>
            <p:cNvGrpSpPr/>
            <p:nvPr/>
          </p:nvGrpSpPr>
          <p:grpSpPr>
            <a:xfrm>
              <a:off x="6191468" y="3277413"/>
              <a:ext cx="2481529" cy="873288"/>
              <a:chOff x="6394495" y="3561799"/>
              <a:chExt cx="2159700" cy="873288"/>
            </a:xfrm>
          </p:grpSpPr>
          <p:sp>
            <p:nvSpPr>
              <p:cNvPr id="1082" name="Google Shape;1082;p31">
                <a:extLst>
                  <a:ext uri="{FF2B5EF4-FFF2-40B4-BE49-F238E27FC236}">
                    <a16:creationId xmlns:a16="http://schemas.microsoft.com/office/drawing/2014/main" id="{C567FFAA-2DD8-4304-6C81-CD9CA525230C}"/>
                  </a:ext>
                </a:extLst>
              </p:cNvPr>
              <p:cNvSpPr txBox="1"/>
              <p:nvPr/>
            </p:nvSpPr>
            <p:spPr>
              <a:xfrm flipH="1">
                <a:off x="6394495" y="3561799"/>
                <a:ext cx="2159700" cy="348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dirty="0">
                    <a:solidFill>
                      <a:schemeClr val="dk1"/>
                    </a:solidFill>
                    <a:latin typeface="Roboto" panose="02000000000000000000" pitchFamily="2" charset="0"/>
                    <a:ea typeface="Roboto" panose="02000000000000000000" pitchFamily="2" charset="0"/>
                    <a:cs typeface="Fira Sans Extra Condensed"/>
                    <a:sym typeface="Fira Sans Extra Condensed"/>
                  </a:rPr>
                  <a:t>Indicators</a:t>
                </a:r>
                <a:endParaRPr sz="1800" b="1" dirty="0">
                  <a:solidFill>
                    <a:schemeClr val="dk1"/>
                  </a:solidFill>
                  <a:latin typeface="Roboto" panose="02000000000000000000" pitchFamily="2" charset="0"/>
                  <a:ea typeface="Roboto" panose="02000000000000000000" pitchFamily="2" charset="0"/>
                  <a:cs typeface="Fira Sans Extra Condensed"/>
                  <a:sym typeface="Fira Sans Extra Condensed"/>
                </a:endParaRPr>
              </a:p>
            </p:txBody>
          </p:sp>
          <p:sp>
            <p:nvSpPr>
              <p:cNvPr id="1083" name="Google Shape;1083;p31">
                <a:extLst>
                  <a:ext uri="{FF2B5EF4-FFF2-40B4-BE49-F238E27FC236}">
                    <a16:creationId xmlns:a16="http://schemas.microsoft.com/office/drawing/2014/main" id="{B0C71C6B-F94F-66EC-2B56-675BE33D7362}"/>
                  </a:ext>
                </a:extLst>
              </p:cNvPr>
              <p:cNvSpPr txBox="1"/>
              <p:nvPr/>
            </p:nvSpPr>
            <p:spPr>
              <a:xfrm flipH="1">
                <a:off x="6396295" y="3886387"/>
                <a:ext cx="2157900" cy="54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r>
                  <a:rPr lang="en-US" sz="1200" dirty="0">
                    <a:solidFill>
                      <a:srgbClr val="646464"/>
                    </a:solidFill>
                    <a:latin typeface="Roboto" panose="02000000000000000000" pitchFamily="2" charset="0"/>
                    <a:ea typeface="Roboto" panose="02000000000000000000" pitchFamily="2" charset="0"/>
                    <a:cs typeface="Roboto"/>
                    <a:sym typeface="Roboto"/>
                  </a:rPr>
                  <a:t>VIX (CBOE Volatility Index)</a:t>
                </a:r>
              </a:p>
              <a:p>
                <a:pPr marL="0" lvl="0" indent="0" algn="r" rtl="0">
                  <a:spcBef>
                    <a:spcPts val="0"/>
                  </a:spcBef>
                  <a:spcAft>
                    <a:spcPts val="0"/>
                  </a:spcAft>
                  <a:buClr>
                    <a:srgbClr val="000000"/>
                  </a:buClr>
                  <a:buSzPts val="1100"/>
                  <a:buFont typeface="Arial"/>
                  <a:buNone/>
                </a:pPr>
                <a:r>
                  <a:rPr lang="en-US" sz="1200" dirty="0">
                    <a:solidFill>
                      <a:srgbClr val="646464"/>
                    </a:solidFill>
                    <a:latin typeface="Roboto" panose="02000000000000000000" pitchFamily="2" charset="0"/>
                    <a:ea typeface="Roboto" panose="02000000000000000000" pitchFamily="2" charset="0"/>
                    <a:cs typeface="Roboto"/>
                    <a:sym typeface="Roboto"/>
                  </a:rPr>
                  <a:t>DXY (US Dollar Index)</a:t>
                </a:r>
                <a:endParaRPr sz="1200" dirty="0">
                  <a:solidFill>
                    <a:srgbClr val="646464"/>
                  </a:solidFill>
                  <a:latin typeface="Roboto" panose="02000000000000000000" pitchFamily="2" charset="0"/>
                  <a:ea typeface="Roboto" panose="02000000000000000000" pitchFamily="2" charset="0"/>
                  <a:cs typeface="Roboto"/>
                  <a:sym typeface="Roboto"/>
                </a:endParaRPr>
              </a:p>
            </p:txBody>
          </p:sp>
        </p:grpSp>
        <p:sp>
          <p:nvSpPr>
            <p:cNvPr id="1089" name="Google Shape;1089;p31">
              <a:extLst>
                <a:ext uri="{FF2B5EF4-FFF2-40B4-BE49-F238E27FC236}">
                  <a16:creationId xmlns:a16="http://schemas.microsoft.com/office/drawing/2014/main" id="{5F77EFB6-DA10-9232-0B3B-13F3B3558EA5}"/>
                </a:ext>
              </a:extLst>
            </p:cNvPr>
            <p:cNvSpPr/>
            <p:nvPr/>
          </p:nvSpPr>
          <p:spPr>
            <a:xfrm>
              <a:off x="8673007" y="3392313"/>
              <a:ext cx="118800" cy="118800"/>
            </a:xfrm>
            <a:prstGeom prst="ellipse">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grpSp>
      <p:sp>
        <p:nvSpPr>
          <p:cNvPr id="1157" name="Google Shape;1157;p31">
            <a:extLst>
              <a:ext uri="{FF2B5EF4-FFF2-40B4-BE49-F238E27FC236}">
                <a16:creationId xmlns:a16="http://schemas.microsoft.com/office/drawing/2014/main" id="{E5084109-B7AC-6FBE-AAF4-580B2CB9B480}"/>
              </a:ext>
            </a:extLst>
          </p:cNvPr>
          <p:cNvSpPr/>
          <p:nvPr/>
        </p:nvSpPr>
        <p:spPr>
          <a:xfrm>
            <a:off x="-3342372" y="411482"/>
            <a:ext cx="41874" cy="42138"/>
          </a:xfrm>
          <a:custGeom>
            <a:avLst/>
            <a:gdLst/>
            <a:ahLst/>
            <a:cxnLst/>
            <a:rect l="l" t="t" r="r" b="b"/>
            <a:pathLst>
              <a:path w="3006" h="3025" extrusionOk="0">
                <a:moveTo>
                  <a:pt x="1512" y="0"/>
                </a:moveTo>
                <a:lnTo>
                  <a:pt x="1125" y="1124"/>
                </a:lnTo>
                <a:lnTo>
                  <a:pt x="0" y="1512"/>
                </a:lnTo>
                <a:lnTo>
                  <a:pt x="1125" y="1900"/>
                </a:lnTo>
                <a:lnTo>
                  <a:pt x="1512" y="3024"/>
                </a:lnTo>
                <a:lnTo>
                  <a:pt x="1900" y="1900"/>
                </a:lnTo>
                <a:lnTo>
                  <a:pt x="3005" y="1512"/>
                </a:lnTo>
                <a:lnTo>
                  <a:pt x="1900" y="1124"/>
                </a:lnTo>
                <a:lnTo>
                  <a:pt x="15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sp>
        <p:nvSpPr>
          <p:cNvPr id="1158" name="Google Shape;1158;p31">
            <a:extLst>
              <a:ext uri="{FF2B5EF4-FFF2-40B4-BE49-F238E27FC236}">
                <a16:creationId xmlns:a16="http://schemas.microsoft.com/office/drawing/2014/main" id="{E8728F02-380F-A201-945C-2D2060C1FAA3}"/>
              </a:ext>
            </a:extLst>
          </p:cNvPr>
          <p:cNvSpPr/>
          <p:nvPr/>
        </p:nvSpPr>
        <p:spPr>
          <a:xfrm>
            <a:off x="-3093680" y="411482"/>
            <a:ext cx="41874" cy="42138"/>
          </a:xfrm>
          <a:custGeom>
            <a:avLst/>
            <a:gdLst/>
            <a:ahLst/>
            <a:cxnLst/>
            <a:rect l="l" t="t" r="r" b="b"/>
            <a:pathLst>
              <a:path w="3006" h="3025" extrusionOk="0">
                <a:moveTo>
                  <a:pt x="1493" y="0"/>
                </a:moveTo>
                <a:lnTo>
                  <a:pt x="1125" y="1124"/>
                </a:lnTo>
                <a:lnTo>
                  <a:pt x="1" y="1512"/>
                </a:lnTo>
                <a:lnTo>
                  <a:pt x="1125" y="1900"/>
                </a:lnTo>
                <a:lnTo>
                  <a:pt x="1493" y="3024"/>
                </a:lnTo>
                <a:lnTo>
                  <a:pt x="1881" y="1900"/>
                </a:lnTo>
                <a:lnTo>
                  <a:pt x="3005" y="1512"/>
                </a:lnTo>
                <a:lnTo>
                  <a:pt x="1881" y="1124"/>
                </a:lnTo>
                <a:lnTo>
                  <a:pt x="1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grpSp>
        <p:nvGrpSpPr>
          <p:cNvPr id="8" name="Group 7">
            <a:extLst>
              <a:ext uri="{FF2B5EF4-FFF2-40B4-BE49-F238E27FC236}">
                <a16:creationId xmlns:a16="http://schemas.microsoft.com/office/drawing/2014/main" id="{95E7393F-867B-0124-35AB-09DEA3D56210}"/>
              </a:ext>
            </a:extLst>
          </p:cNvPr>
          <p:cNvGrpSpPr/>
          <p:nvPr/>
        </p:nvGrpSpPr>
        <p:grpSpPr>
          <a:xfrm>
            <a:off x="312971" y="1716940"/>
            <a:ext cx="2948131" cy="861619"/>
            <a:chOff x="470995" y="1128681"/>
            <a:chExt cx="2278510" cy="861619"/>
          </a:xfrm>
        </p:grpSpPr>
        <p:grpSp>
          <p:nvGrpSpPr>
            <p:cNvPr id="9" name="Google Shape;1090;p31">
              <a:extLst>
                <a:ext uri="{FF2B5EF4-FFF2-40B4-BE49-F238E27FC236}">
                  <a16:creationId xmlns:a16="http://schemas.microsoft.com/office/drawing/2014/main" id="{51997C60-9980-09EE-2F9C-8D41C3EF3310}"/>
                </a:ext>
              </a:extLst>
            </p:cNvPr>
            <p:cNvGrpSpPr/>
            <p:nvPr/>
          </p:nvGrpSpPr>
          <p:grpSpPr>
            <a:xfrm>
              <a:off x="589801" y="1128681"/>
              <a:ext cx="2159704" cy="861619"/>
              <a:chOff x="589801" y="1128681"/>
              <a:chExt cx="2159704" cy="861619"/>
            </a:xfrm>
          </p:grpSpPr>
          <p:sp>
            <p:nvSpPr>
              <p:cNvPr id="11" name="Google Shape;1091;p31">
                <a:extLst>
                  <a:ext uri="{FF2B5EF4-FFF2-40B4-BE49-F238E27FC236}">
                    <a16:creationId xmlns:a16="http://schemas.microsoft.com/office/drawing/2014/main" id="{4A3539EF-067A-288E-7770-313E82DBB64B}"/>
                  </a:ext>
                </a:extLst>
              </p:cNvPr>
              <p:cNvSpPr txBox="1"/>
              <p:nvPr/>
            </p:nvSpPr>
            <p:spPr>
              <a:xfrm>
                <a:off x="589805" y="1128681"/>
                <a:ext cx="21597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dirty="0">
                    <a:solidFill>
                      <a:schemeClr val="dk1"/>
                    </a:solidFill>
                    <a:latin typeface="Roboto" panose="02000000000000000000" pitchFamily="2" charset="0"/>
                    <a:ea typeface="Roboto" panose="02000000000000000000" pitchFamily="2" charset="0"/>
                    <a:cs typeface="Fira Sans Extra Condensed"/>
                    <a:sym typeface="Fira Sans Extra Condensed"/>
                  </a:rPr>
                  <a:t>Sources</a:t>
                </a:r>
                <a:endParaRPr sz="1800" b="1" dirty="0">
                  <a:solidFill>
                    <a:schemeClr val="dk1"/>
                  </a:solidFill>
                  <a:latin typeface="Roboto" panose="02000000000000000000" pitchFamily="2" charset="0"/>
                  <a:ea typeface="Roboto" panose="02000000000000000000" pitchFamily="2" charset="0"/>
                  <a:cs typeface="Fira Sans Extra Condensed"/>
                  <a:sym typeface="Fira Sans Extra Condensed"/>
                </a:endParaRPr>
              </a:p>
            </p:txBody>
          </p:sp>
          <p:sp>
            <p:nvSpPr>
              <p:cNvPr id="12" name="Google Shape;1092;p31">
                <a:extLst>
                  <a:ext uri="{FF2B5EF4-FFF2-40B4-BE49-F238E27FC236}">
                    <a16:creationId xmlns:a16="http://schemas.microsoft.com/office/drawing/2014/main" id="{84DF36B0-BE65-9C78-02BA-618D097A9B0C}"/>
                  </a:ext>
                </a:extLst>
              </p:cNvPr>
              <p:cNvSpPr txBox="1"/>
              <p:nvPr/>
            </p:nvSpPr>
            <p:spPr>
              <a:xfrm>
                <a:off x="589801" y="1441600"/>
                <a:ext cx="2159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b="1" dirty="0">
                    <a:solidFill>
                      <a:schemeClr val="dk1"/>
                    </a:solidFill>
                    <a:latin typeface="Roboto" panose="02000000000000000000" pitchFamily="2" charset="0"/>
                    <a:ea typeface="Roboto" panose="02000000000000000000" pitchFamily="2" charset="0"/>
                    <a:cs typeface="Roboto"/>
                    <a:sym typeface="Roboto"/>
                  </a:rPr>
                  <a:t>FRED</a:t>
                </a:r>
                <a:r>
                  <a:rPr lang="en-US" sz="1200" dirty="0">
                    <a:solidFill>
                      <a:schemeClr val="dk1"/>
                    </a:solidFill>
                    <a:latin typeface="Roboto" panose="02000000000000000000" pitchFamily="2" charset="0"/>
                    <a:ea typeface="Roboto" panose="02000000000000000000" pitchFamily="2" charset="0"/>
                    <a:cs typeface="Roboto"/>
                    <a:sym typeface="Roboto"/>
                  </a:rPr>
                  <a:t> ‘Federal Reserve Economic Data’</a:t>
                </a:r>
              </a:p>
              <a:p>
                <a:pPr marL="0" lvl="0" indent="0" algn="l" rtl="0">
                  <a:spcBef>
                    <a:spcPts val="0"/>
                  </a:spcBef>
                  <a:spcAft>
                    <a:spcPts val="0"/>
                  </a:spcAft>
                  <a:buNone/>
                </a:pPr>
                <a:r>
                  <a:rPr lang="en-US" sz="1200" b="1" dirty="0">
                    <a:solidFill>
                      <a:schemeClr val="dk1"/>
                    </a:solidFill>
                    <a:latin typeface="Roboto" panose="02000000000000000000" pitchFamily="2" charset="0"/>
                    <a:ea typeface="Roboto" panose="02000000000000000000" pitchFamily="2" charset="0"/>
                    <a:cs typeface="Roboto"/>
                    <a:sym typeface="Roboto"/>
                  </a:rPr>
                  <a:t>Kaggle</a:t>
                </a:r>
              </a:p>
            </p:txBody>
          </p:sp>
        </p:grpSp>
        <p:sp>
          <p:nvSpPr>
            <p:cNvPr id="10" name="Google Shape;1099;p31">
              <a:extLst>
                <a:ext uri="{FF2B5EF4-FFF2-40B4-BE49-F238E27FC236}">
                  <a16:creationId xmlns:a16="http://schemas.microsoft.com/office/drawing/2014/main" id="{A43C8915-C38F-4B0F-46BE-3CAA6779D063}"/>
                </a:ext>
              </a:extLst>
            </p:cNvPr>
            <p:cNvSpPr/>
            <p:nvPr/>
          </p:nvSpPr>
          <p:spPr>
            <a:xfrm flipH="1">
              <a:off x="470995" y="1243581"/>
              <a:ext cx="91872" cy="118800"/>
            </a:xfrm>
            <a:prstGeom prst="ellipse">
              <a:avLst/>
            </a:prstGeom>
            <a:solidFill>
              <a:schemeClr val="tx1">
                <a:lumMod val="65000"/>
                <a:lumOff val="3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Roboto" panose="02000000000000000000" pitchFamily="2" charset="0"/>
                <a:ea typeface="Roboto" panose="02000000000000000000" pitchFamily="2" charset="0"/>
              </a:endParaRPr>
            </a:p>
          </p:txBody>
        </p:sp>
      </p:grpSp>
      <p:grpSp>
        <p:nvGrpSpPr>
          <p:cNvPr id="13" name="Group 12">
            <a:extLst>
              <a:ext uri="{FF2B5EF4-FFF2-40B4-BE49-F238E27FC236}">
                <a16:creationId xmlns:a16="http://schemas.microsoft.com/office/drawing/2014/main" id="{125B9E06-E085-941B-322E-45EF8AC80959}"/>
              </a:ext>
            </a:extLst>
          </p:cNvPr>
          <p:cNvGrpSpPr/>
          <p:nvPr/>
        </p:nvGrpSpPr>
        <p:grpSpPr>
          <a:xfrm>
            <a:off x="416605" y="3370974"/>
            <a:ext cx="2447210" cy="873280"/>
            <a:chOff x="470995" y="3561799"/>
            <a:chExt cx="2278510" cy="873280"/>
          </a:xfrm>
        </p:grpSpPr>
        <p:grpSp>
          <p:nvGrpSpPr>
            <p:cNvPr id="14" name="Google Shape;1093;p31">
              <a:extLst>
                <a:ext uri="{FF2B5EF4-FFF2-40B4-BE49-F238E27FC236}">
                  <a16:creationId xmlns:a16="http://schemas.microsoft.com/office/drawing/2014/main" id="{F8A0ACED-11BF-4012-B4B4-8D6250A250CD}"/>
                </a:ext>
              </a:extLst>
            </p:cNvPr>
            <p:cNvGrpSpPr/>
            <p:nvPr/>
          </p:nvGrpSpPr>
          <p:grpSpPr>
            <a:xfrm>
              <a:off x="589801" y="3561799"/>
              <a:ext cx="2159704" cy="873280"/>
              <a:chOff x="589801" y="3561799"/>
              <a:chExt cx="2159704" cy="873280"/>
            </a:xfrm>
          </p:grpSpPr>
          <p:sp>
            <p:nvSpPr>
              <p:cNvPr id="16" name="Google Shape;1094;p31">
                <a:extLst>
                  <a:ext uri="{FF2B5EF4-FFF2-40B4-BE49-F238E27FC236}">
                    <a16:creationId xmlns:a16="http://schemas.microsoft.com/office/drawing/2014/main" id="{72D5108F-1E08-64DE-E1B6-975AE1AD7660}"/>
                  </a:ext>
                </a:extLst>
              </p:cNvPr>
              <p:cNvSpPr txBox="1"/>
              <p:nvPr/>
            </p:nvSpPr>
            <p:spPr>
              <a:xfrm>
                <a:off x="589805" y="3561799"/>
                <a:ext cx="21597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solidFill>
                      <a:schemeClr val="dk1"/>
                    </a:solidFill>
                    <a:latin typeface="Roboto" panose="02000000000000000000" pitchFamily="2" charset="0"/>
                    <a:ea typeface="Roboto" panose="02000000000000000000" pitchFamily="2" charset="0"/>
                    <a:cs typeface="Fira Sans Extra Condensed"/>
                    <a:sym typeface="Fira Sans Extra Condensed"/>
                  </a:rPr>
                  <a:t>Size</a:t>
                </a:r>
                <a:endParaRPr sz="1800" b="1" dirty="0">
                  <a:solidFill>
                    <a:schemeClr val="dk1"/>
                  </a:solidFill>
                  <a:latin typeface="Roboto" panose="02000000000000000000" pitchFamily="2" charset="0"/>
                  <a:ea typeface="Roboto" panose="02000000000000000000" pitchFamily="2" charset="0"/>
                  <a:cs typeface="Fira Sans Extra Condensed"/>
                  <a:sym typeface="Fira Sans Extra Condensed"/>
                </a:endParaRPr>
              </a:p>
            </p:txBody>
          </p:sp>
          <p:sp>
            <p:nvSpPr>
              <p:cNvPr id="17" name="Google Shape;1095;p31">
                <a:extLst>
                  <a:ext uri="{FF2B5EF4-FFF2-40B4-BE49-F238E27FC236}">
                    <a16:creationId xmlns:a16="http://schemas.microsoft.com/office/drawing/2014/main" id="{98AE1D36-ED5E-1BEB-46E2-5E149D9EED68}"/>
                  </a:ext>
                </a:extLst>
              </p:cNvPr>
              <p:cNvSpPr txBox="1"/>
              <p:nvPr/>
            </p:nvSpPr>
            <p:spPr>
              <a:xfrm>
                <a:off x="589801" y="3886380"/>
                <a:ext cx="2159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200" b="1" dirty="0">
                    <a:solidFill>
                      <a:schemeClr val="dk1"/>
                    </a:solidFill>
                    <a:latin typeface="Roboto" panose="02000000000000000000" pitchFamily="2" charset="0"/>
                    <a:ea typeface="Roboto" panose="02000000000000000000" pitchFamily="2" charset="0"/>
                    <a:cs typeface="Roboto"/>
                    <a:sym typeface="Roboto"/>
                  </a:rPr>
                  <a:t>Period</a:t>
                </a:r>
                <a:r>
                  <a:rPr lang="en" sz="1200" dirty="0">
                    <a:solidFill>
                      <a:schemeClr val="dk1"/>
                    </a:solidFill>
                    <a:latin typeface="Roboto" panose="02000000000000000000" pitchFamily="2" charset="0"/>
                    <a:ea typeface="Roboto" panose="02000000000000000000" pitchFamily="2" charset="0"/>
                    <a:cs typeface="Roboto"/>
                    <a:sym typeface="Roboto"/>
                  </a:rPr>
                  <a:t>&gt; 75 years</a:t>
                </a:r>
              </a:p>
              <a:p>
                <a:pPr marL="0" lvl="0" indent="0" algn="l" rtl="0">
                  <a:spcBef>
                    <a:spcPts val="0"/>
                  </a:spcBef>
                  <a:spcAft>
                    <a:spcPts val="0"/>
                  </a:spcAft>
                  <a:buClr>
                    <a:srgbClr val="000000"/>
                  </a:buClr>
                  <a:buSzPts val="1100"/>
                  <a:buFont typeface="Arial"/>
                  <a:buNone/>
                </a:pPr>
                <a:r>
                  <a:rPr lang="en" sz="1200" b="1" dirty="0">
                    <a:solidFill>
                      <a:schemeClr val="dk1"/>
                    </a:solidFill>
                    <a:latin typeface="Roboto" panose="02000000000000000000" pitchFamily="2" charset="0"/>
                    <a:ea typeface="Roboto" panose="02000000000000000000" pitchFamily="2" charset="0"/>
                    <a:cs typeface="Roboto"/>
                    <a:sym typeface="Roboto"/>
                  </a:rPr>
                  <a:t>Features:</a:t>
                </a:r>
                <a:r>
                  <a:rPr lang="en" sz="1200" dirty="0">
                    <a:solidFill>
                      <a:schemeClr val="dk1"/>
                    </a:solidFill>
                    <a:latin typeface="Roboto" panose="02000000000000000000" pitchFamily="2" charset="0"/>
                    <a:ea typeface="Roboto" panose="02000000000000000000" pitchFamily="2" charset="0"/>
                    <a:cs typeface="Roboto"/>
                    <a:sym typeface="Roboto"/>
                  </a:rPr>
                  <a:t> 43 Indicators/Assets</a:t>
                </a:r>
                <a:endParaRPr sz="1200" dirty="0">
                  <a:solidFill>
                    <a:schemeClr val="dk1"/>
                  </a:solidFill>
                  <a:latin typeface="Roboto" panose="02000000000000000000" pitchFamily="2" charset="0"/>
                  <a:ea typeface="Roboto" panose="02000000000000000000" pitchFamily="2" charset="0"/>
                  <a:cs typeface="Roboto"/>
                  <a:sym typeface="Roboto"/>
                </a:endParaRPr>
              </a:p>
            </p:txBody>
          </p:sp>
        </p:grpSp>
        <p:sp>
          <p:nvSpPr>
            <p:cNvPr id="15" name="Google Shape;1101;p31">
              <a:extLst>
                <a:ext uri="{FF2B5EF4-FFF2-40B4-BE49-F238E27FC236}">
                  <a16:creationId xmlns:a16="http://schemas.microsoft.com/office/drawing/2014/main" id="{4624103F-D78A-B5A8-49B5-A91EC577138A}"/>
                </a:ext>
              </a:extLst>
            </p:cNvPr>
            <p:cNvSpPr/>
            <p:nvPr/>
          </p:nvSpPr>
          <p:spPr>
            <a:xfrm flipH="1">
              <a:off x="470995" y="3676699"/>
              <a:ext cx="110677" cy="118800"/>
            </a:xfrm>
            <a:prstGeom prst="ellipse">
              <a:avLst/>
            </a:prstGeom>
            <a:solidFill>
              <a:schemeClr val="tx1">
                <a:lumMod val="95000"/>
                <a:lumOff val="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panose="02000000000000000000" pitchFamily="2" charset="0"/>
                <a:ea typeface="Roboto" panose="02000000000000000000" pitchFamily="2" charset="0"/>
              </a:endParaRPr>
            </a:p>
          </p:txBody>
        </p:sp>
      </p:grpSp>
      <p:pic>
        <p:nvPicPr>
          <p:cNvPr id="27" name="Picture 26" descr="A diagram of a diagram&#10;&#10;AI-generated content may be incorrect.">
            <a:extLst>
              <a:ext uri="{FF2B5EF4-FFF2-40B4-BE49-F238E27FC236}">
                <a16:creationId xmlns:a16="http://schemas.microsoft.com/office/drawing/2014/main" id="{A2F1F378-E272-FB0D-4B60-3798DBE145D4}"/>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3693617" y="1715314"/>
            <a:ext cx="2380469" cy="2523744"/>
          </a:xfrm>
          <a:prstGeom prst="rect">
            <a:avLst/>
          </a:prstGeom>
        </p:spPr>
      </p:pic>
      <p:sp>
        <p:nvSpPr>
          <p:cNvPr id="2" name="TextBox 1">
            <a:extLst>
              <a:ext uri="{FF2B5EF4-FFF2-40B4-BE49-F238E27FC236}">
                <a16:creationId xmlns:a16="http://schemas.microsoft.com/office/drawing/2014/main" id="{2B096F28-40BF-F3DD-6098-F92708EEA102}"/>
              </a:ext>
            </a:extLst>
          </p:cNvPr>
          <p:cNvSpPr txBox="1"/>
          <p:nvPr/>
        </p:nvSpPr>
        <p:spPr>
          <a:xfrm>
            <a:off x="8686800" y="4686300"/>
            <a:ext cx="285656"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4</a:t>
            </a:r>
          </a:p>
        </p:txBody>
      </p:sp>
    </p:spTree>
    <p:extLst>
      <p:ext uri="{BB962C8B-B14F-4D97-AF65-F5344CB8AC3E}">
        <p14:creationId xmlns:p14="http://schemas.microsoft.com/office/powerpoint/2010/main" val="17922865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p28"/>
          <p:cNvSpPr txBox="1">
            <a:spLocks noGrp="1"/>
          </p:cNvSpPr>
          <p:nvPr>
            <p:ph type="title"/>
          </p:nvPr>
        </p:nvSpPr>
        <p:spPr>
          <a:xfrm>
            <a:off x="457199" y="2416075"/>
            <a:ext cx="82296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accent4"/>
                </a:solidFill>
                <a:latin typeface="Roboto" panose="02000000000000000000" pitchFamily="2" charset="0"/>
                <a:ea typeface="Roboto" panose="02000000000000000000" pitchFamily="2" charset="0"/>
              </a:rPr>
              <a:t>SPY</a:t>
            </a:r>
            <a:r>
              <a:rPr lang="en-US" b="1" dirty="0">
                <a:latin typeface="Roboto" panose="02000000000000000000" pitchFamily="2" charset="0"/>
                <a:ea typeface="Roboto" panose="02000000000000000000" pitchFamily="2" charset="0"/>
              </a:rPr>
              <a:t> vs </a:t>
            </a:r>
            <a:r>
              <a:rPr lang="en-US" b="1" dirty="0">
                <a:solidFill>
                  <a:srgbClr val="646464"/>
                </a:solidFill>
                <a:latin typeface="Roboto" panose="02000000000000000000" pitchFamily="2" charset="0"/>
                <a:ea typeface="Roboto" panose="02000000000000000000" pitchFamily="2" charset="0"/>
              </a:rPr>
              <a:t>VIX</a:t>
            </a:r>
            <a:endParaRPr b="1" dirty="0">
              <a:solidFill>
                <a:srgbClr val="646464"/>
              </a:solidFill>
              <a:latin typeface="Roboto" panose="02000000000000000000" pitchFamily="2" charset="0"/>
              <a:ea typeface="Roboto" panose="02000000000000000000" pitchFamily="2"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8">
          <a:extLst>
            <a:ext uri="{FF2B5EF4-FFF2-40B4-BE49-F238E27FC236}">
              <a16:creationId xmlns:a16="http://schemas.microsoft.com/office/drawing/2014/main" id="{2711DA37-974A-FFE3-23B7-85316C663201}"/>
            </a:ext>
          </a:extLst>
        </p:cNvPr>
        <p:cNvGrpSpPr/>
        <p:nvPr/>
      </p:nvGrpSpPr>
      <p:grpSpPr>
        <a:xfrm>
          <a:off x="0" y="0"/>
          <a:ext cx="0" cy="0"/>
          <a:chOff x="0" y="0"/>
          <a:chExt cx="0" cy="0"/>
        </a:xfrm>
      </p:grpSpPr>
      <p:pic>
        <p:nvPicPr>
          <p:cNvPr id="16" name="Picture 15">
            <a:extLst>
              <a:ext uri="{FF2B5EF4-FFF2-40B4-BE49-F238E27FC236}">
                <a16:creationId xmlns:a16="http://schemas.microsoft.com/office/drawing/2014/main" id="{3338C90E-D28C-9A3C-2B23-7D41AE516072}"/>
              </a:ext>
            </a:extLst>
          </p:cNvPr>
          <p:cNvPicPr>
            <a:picLocks noChangeAspect="1"/>
          </p:cNvPicPr>
          <p:nvPr/>
        </p:nvPicPr>
        <p:blipFill>
          <a:blip r:embed="rId3"/>
          <a:stretch>
            <a:fillRect/>
          </a:stretch>
        </p:blipFill>
        <p:spPr>
          <a:xfrm>
            <a:off x="502418" y="285750"/>
            <a:ext cx="8139165" cy="4572000"/>
          </a:xfrm>
          <a:prstGeom prst="rect">
            <a:avLst/>
          </a:prstGeom>
        </p:spPr>
      </p:pic>
      <p:sp>
        <p:nvSpPr>
          <p:cNvPr id="2" name="TextBox 1">
            <a:extLst>
              <a:ext uri="{FF2B5EF4-FFF2-40B4-BE49-F238E27FC236}">
                <a16:creationId xmlns:a16="http://schemas.microsoft.com/office/drawing/2014/main" id="{7CF09C97-B75D-36EE-84AD-B31C8CAF4DD1}"/>
              </a:ext>
            </a:extLst>
          </p:cNvPr>
          <p:cNvSpPr txBox="1"/>
          <p:nvPr/>
        </p:nvSpPr>
        <p:spPr>
          <a:xfrm>
            <a:off x="8686800" y="4686300"/>
            <a:ext cx="285656"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6</a:t>
            </a:r>
          </a:p>
        </p:txBody>
      </p:sp>
    </p:spTree>
    <p:extLst>
      <p:ext uri="{BB962C8B-B14F-4D97-AF65-F5344CB8AC3E}">
        <p14:creationId xmlns:p14="http://schemas.microsoft.com/office/powerpoint/2010/main" val="4248200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8">
          <a:extLst>
            <a:ext uri="{FF2B5EF4-FFF2-40B4-BE49-F238E27FC236}">
              <a16:creationId xmlns:a16="http://schemas.microsoft.com/office/drawing/2014/main" id="{E911410B-EF1E-70CD-FBF4-CEF515DDE8E4}"/>
            </a:ext>
          </a:extLst>
        </p:cNvPr>
        <p:cNvGrpSpPr/>
        <p:nvPr/>
      </p:nvGrpSpPr>
      <p:grpSpPr>
        <a:xfrm>
          <a:off x="0" y="0"/>
          <a:ext cx="0" cy="0"/>
          <a:chOff x="0" y="0"/>
          <a:chExt cx="0" cy="0"/>
        </a:xfrm>
      </p:grpSpPr>
      <p:pic>
        <p:nvPicPr>
          <p:cNvPr id="14" name="Picture 13">
            <a:extLst>
              <a:ext uri="{FF2B5EF4-FFF2-40B4-BE49-F238E27FC236}">
                <a16:creationId xmlns:a16="http://schemas.microsoft.com/office/drawing/2014/main" id="{F846B274-84CE-1C0F-0316-655A9016E646}"/>
              </a:ext>
            </a:extLst>
          </p:cNvPr>
          <p:cNvPicPr>
            <a:picLocks noChangeAspect="1"/>
          </p:cNvPicPr>
          <p:nvPr/>
        </p:nvPicPr>
        <p:blipFill>
          <a:blip r:embed="rId3"/>
          <a:stretch>
            <a:fillRect/>
          </a:stretch>
        </p:blipFill>
        <p:spPr>
          <a:xfrm>
            <a:off x="1112357" y="285750"/>
            <a:ext cx="7006057" cy="4572000"/>
          </a:xfrm>
          <a:prstGeom prst="rect">
            <a:avLst/>
          </a:prstGeom>
        </p:spPr>
      </p:pic>
      <p:sp>
        <p:nvSpPr>
          <p:cNvPr id="2" name="TextBox 1">
            <a:extLst>
              <a:ext uri="{FF2B5EF4-FFF2-40B4-BE49-F238E27FC236}">
                <a16:creationId xmlns:a16="http://schemas.microsoft.com/office/drawing/2014/main" id="{6B31818C-64F2-33E5-EA50-C3E9E661C700}"/>
              </a:ext>
            </a:extLst>
          </p:cNvPr>
          <p:cNvSpPr txBox="1"/>
          <p:nvPr/>
        </p:nvSpPr>
        <p:spPr>
          <a:xfrm>
            <a:off x="8686800" y="4686300"/>
            <a:ext cx="285656"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7</a:t>
            </a:r>
          </a:p>
        </p:txBody>
      </p:sp>
    </p:spTree>
    <p:extLst>
      <p:ext uri="{BB962C8B-B14F-4D97-AF65-F5344CB8AC3E}">
        <p14:creationId xmlns:p14="http://schemas.microsoft.com/office/powerpoint/2010/main" val="1724119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8">
          <a:extLst>
            <a:ext uri="{FF2B5EF4-FFF2-40B4-BE49-F238E27FC236}">
              <a16:creationId xmlns:a16="http://schemas.microsoft.com/office/drawing/2014/main" id="{20C84BE4-D7DC-29B8-5DB5-4CF4F6B243C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097390C-7AA7-B0AD-BDC0-DCF5ABA9A517}"/>
              </a:ext>
            </a:extLst>
          </p:cNvPr>
          <p:cNvPicPr>
            <a:picLocks noChangeAspect="1"/>
          </p:cNvPicPr>
          <p:nvPr/>
        </p:nvPicPr>
        <p:blipFill>
          <a:blip r:embed="rId3"/>
          <a:stretch>
            <a:fillRect/>
          </a:stretch>
        </p:blipFill>
        <p:spPr>
          <a:xfrm>
            <a:off x="942182" y="285750"/>
            <a:ext cx="7259636" cy="4572000"/>
          </a:xfrm>
          <a:prstGeom prst="rect">
            <a:avLst/>
          </a:prstGeom>
        </p:spPr>
      </p:pic>
      <p:sp>
        <p:nvSpPr>
          <p:cNvPr id="2" name="TextBox 1">
            <a:extLst>
              <a:ext uri="{FF2B5EF4-FFF2-40B4-BE49-F238E27FC236}">
                <a16:creationId xmlns:a16="http://schemas.microsoft.com/office/drawing/2014/main" id="{FE1346C7-53BE-5759-6210-0F7C8C90FD58}"/>
              </a:ext>
            </a:extLst>
          </p:cNvPr>
          <p:cNvSpPr txBox="1"/>
          <p:nvPr/>
        </p:nvSpPr>
        <p:spPr>
          <a:xfrm>
            <a:off x="8686800" y="4686300"/>
            <a:ext cx="285656"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8</a:t>
            </a:r>
          </a:p>
        </p:txBody>
      </p:sp>
    </p:spTree>
    <p:extLst>
      <p:ext uri="{BB962C8B-B14F-4D97-AF65-F5344CB8AC3E}">
        <p14:creationId xmlns:p14="http://schemas.microsoft.com/office/powerpoint/2010/main" val="2986880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08">
          <a:extLst>
            <a:ext uri="{FF2B5EF4-FFF2-40B4-BE49-F238E27FC236}">
              <a16:creationId xmlns:a16="http://schemas.microsoft.com/office/drawing/2014/main" id="{3C4EE869-5C35-EE30-D120-F07C5A05995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39BD8F2-E9AD-5420-45CA-4A05F12C8E98}"/>
              </a:ext>
            </a:extLst>
          </p:cNvPr>
          <p:cNvSpPr txBox="1"/>
          <p:nvPr/>
        </p:nvSpPr>
        <p:spPr>
          <a:xfrm>
            <a:off x="8686800" y="4686300"/>
            <a:ext cx="285656" cy="307777"/>
          </a:xfrm>
          <a:prstGeom prst="rect">
            <a:avLst/>
          </a:prstGeom>
          <a:noFill/>
        </p:spPr>
        <p:txBody>
          <a:bodyPr wrap="none" rtlCol="0">
            <a:spAutoFit/>
          </a:bodyPr>
          <a:lstStyle/>
          <a:p>
            <a:r>
              <a:rPr lang="en-US" dirty="0">
                <a:latin typeface="Roboto" panose="02000000000000000000" pitchFamily="2" charset="0"/>
                <a:ea typeface="Roboto" panose="02000000000000000000" pitchFamily="2" charset="0"/>
              </a:rPr>
              <a:t>9</a:t>
            </a:r>
          </a:p>
        </p:txBody>
      </p:sp>
      <p:pic>
        <p:nvPicPr>
          <p:cNvPr id="4" name="Picture 3">
            <a:extLst>
              <a:ext uri="{FF2B5EF4-FFF2-40B4-BE49-F238E27FC236}">
                <a16:creationId xmlns:a16="http://schemas.microsoft.com/office/drawing/2014/main" id="{C0C6B91F-4FDB-BC55-9B87-0A376153EE16}"/>
              </a:ext>
            </a:extLst>
          </p:cNvPr>
          <p:cNvPicPr>
            <a:picLocks noChangeAspect="1"/>
          </p:cNvPicPr>
          <p:nvPr/>
        </p:nvPicPr>
        <p:blipFill>
          <a:blip r:embed="rId3"/>
          <a:stretch>
            <a:fillRect/>
          </a:stretch>
        </p:blipFill>
        <p:spPr>
          <a:xfrm>
            <a:off x="1028398" y="285750"/>
            <a:ext cx="7087204" cy="4572000"/>
          </a:xfrm>
          <a:prstGeom prst="rect">
            <a:avLst/>
          </a:prstGeom>
        </p:spPr>
      </p:pic>
    </p:spTree>
    <p:extLst>
      <p:ext uri="{BB962C8B-B14F-4D97-AF65-F5344CB8AC3E}">
        <p14:creationId xmlns:p14="http://schemas.microsoft.com/office/powerpoint/2010/main" val="3766833789"/>
      </p:ext>
    </p:extLst>
  </p:cSld>
  <p:clrMapOvr>
    <a:masterClrMapping/>
  </p:clrMapOvr>
</p:sld>
</file>

<file path=ppt/theme/theme1.xml><?xml version="1.0" encoding="utf-8"?>
<a:theme xmlns:a="http://schemas.openxmlformats.org/drawingml/2006/main" name="Banking Infographics by Slidesgo">
  <a:themeElements>
    <a:clrScheme name="Simple Light">
      <a:dk1>
        <a:srgbClr val="000000"/>
      </a:dk1>
      <a:lt1>
        <a:srgbClr val="FFFFFF"/>
      </a:lt1>
      <a:dk2>
        <a:srgbClr val="698CE0"/>
      </a:dk2>
      <a:lt2>
        <a:srgbClr val="9AB8FF"/>
      </a:lt2>
      <a:accent1>
        <a:srgbClr val="FCDC9F"/>
      </a:accent1>
      <a:accent2>
        <a:srgbClr val="0B294E"/>
      </a:accent2>
      <a:accent3>
        <a:srgbClr val="72A2DD"/>
      </a:accent3>
      <a:accent4>
        <a:srgbClr val="3A68A2"/>
      </a:accent4>
      <a:accent5>
        <a:srgbClr val="D5E7FD"/>
      </a:accent5>
      <a:accent6>
        <a:srgbClr val="243B74"/>
      </a:accent6>
      <a:hlink>
        <a:srgbClr val="0B294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1662</TotalTime>
  <Words>1030</Words>
  <Application>Microsoft Office PowerPoint</Application>
  <PresentationFormat>On-screen Show (16:9)</PresentationFormat>
  <Paragraphs>119</Paragraphs>
  <Slides>18</Slides>
  <Notes>18</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18</vt:i4>
      </vt:variant>
    </vt:vector>
  </HeadingPairs>
  <TitlesOfParts>
    <vt:vector size="32" baseType="lpstr">
      <vt:lpstr>Rubik Medium</vt:lpstr>
      <vt:lpstr>Fira Sans Extra Condensed SemiBold</vt:lpstr>
      <vt:lpstr>Changa One</vt:lpstr>
      <vt:lpstr>Arial</vt:lpstr>
      <vt:lpstr>Proxima Nova Semibold</vt:lpstr>
      <vt:lpstr>Rubik</vt:lpstr>
      <vt:lpstr>Roboto Condensed Light</vt:lpstr>
      <vt:lpstr>Roboto</vt:lpstr>
      <vt:lpstr>Anaheim</vt:lpstr>
      <vt:lpstr>Courier New</vt:lpstr>
      <vt:lpstr>Proxima Nova</vt:lpstr>
      <vt:lpstr>Montserrat</vt:lpstr>
      <vt:lpstr>Banking Infographics by Slidesgo</vt:lpstr>
      <vt:lpstr>Slidesgo Final Pages</vt:lpstr>
      <vt:lpstr>Our Journey: Exploring Asset &amp; Market Indicator Relationships</vt:lpstr>
      <vt:lpstr>The Issue</vt:lpstr>
      <vt:lpstr>The Goal</vt:lpstr>
      <vt:lpstr>How? Data Of Course</vt:lpstr>
      <vt:lpstr>SPY vs VIX</vt:lpstr>
      <vt:lpstr>PowerPoint Presentation</vt:lpstr>
      <vt:lpstr>PowerPoint Presentation</vt:lpstr>
      <vt:lpstr>PowerPoint Presentation</vt:lpstr>
      <vt:lpstr>PowerPoint Presentation</vt:lpstr>
      <vt:lpstr>Probability Game?</vt:lpstr>
      <vt:lpstr>OIL vs VIX</vt:lpstr>
      <vt:lpstr>Less Clear</vt:lpstr>
      <vt:lpstr>XAU vs DXY</vt:lpstr>
      <vt:lpstr>Inverse Relationship?</vt:lpstr>
      <vt:lpstr>Summing Up</vt:lpstr>
      <vt:lpstr>Limitations</vt:lpstr>
      <vt:lpstr>Last Word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Ali Ammar</cp:lastModifiedBy>
  <cp:revision>65</cp:revision>
  <dcterms:modified xsi:type="dcterms:W3CDTF">2025-02-18T14:31:28Z</dcterms:modified>
</cp:coreProperties>
</file>